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7" r:id="rId3"/>
    <p:sldId id="264" r:id="rId4"/>
    <p:sldId id="30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9653"/>
    <a:srgbClr val="CCCCFF"/>
    <a:srgbClr val="99FF99"/>
    <a:srgbClr val="D3FEC2"/>
    <a:srgbClr val="BAFCE1"/>
    <a:srgbClr val="0099CC"/>
    <a:srgbClr val="FF7C80"/>
    <a:srgbClr val="CC99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264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592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62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20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50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677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3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48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695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34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985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17AAE-18EB-46B7-99AD-F97C107BF3AF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14E34-74A7-4DDC-97E9-C90C8DE64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840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768" y="64169"/>
            <a:ext cx="3765884" cy="336884"/>
          </a:xfrm>
        </p:spPr>
        <p:txBody>
          <a:bodyPr>
            <a:normAutofit/>
          </a:bodyPr>
          <a:lstStyle/>
          <a:p>
            <a:r>
              <a:rPr lang="en-GB" sz="1400" b="1" dirty="0" smtClean="0"/>
              <a:t>Revision Timetable</a:t>
            </a:r>
            <a:endParaRPr lang="en-GB" sz="14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364982"/>
              </p:ext>
            </p:extLst>
          </p:nvPr>
        </p:nvGraphicFramePr>
        <p:xfrm>
          <a:off x="292768" y="401053"/>
          <a:ext cx="11438021" cy="61976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2414">
                  <a:extLst>
                    <a:ext uri="{9D8B030D-6E8A-4147-A177-3AD203B41FA5}">
                      <a16:colId xmlns:a16="http://schemas.microsoft.com/office/drawing/2014/main" val="906559259"/>
                    </a:ext>
                  </a:extLst>
                </a:gridCol>
                <a:gridCol w="1185191">
                  <a:extLst>
                    <a:ext uri="{9D8B030D-6E8A-4147-A177-3AD203B41FA5}">
                      <a16:colId xmlns:a16="http://schemas.microsoft.com/office/drawing/2014/main" val="650516822"/>
                    </a:ext>
                  </a:extLst>
                </a:gridCol>
                <a:gridCol w="1143802">
                  <a:extLst>
                    <a:ext uri="{9D8B030D-6E8A-4147-A177-3AD203B41FA5}">
                      <a16:colId xmlns:a16="http://schemas.microsoft.com/office/drawing/2014/main" val="1896110376"/>
                    </a:ext>
                  </a:extLst>
                </a:gridCol>
                <a:gridCol w="1143802">
                  <a:extLst>
                    <a:ext uri="{9D8B030D-6E8A-4147-A177-3AD203B41FA5}">
                      <a16:colId xmlns:a16="http://schemas.microsoft.com/office/drawing/2014/main" val="1358181689"/>
                    </a:ext>
                  </a:extLst>
                </a:gridCol>
                <a:gridCol w="1143802">
                  <a:extLst>
                    <a:ext uri="{9D8B030D-6E8A-4147-A177-3AD203B41FA5}">
                      <a16:colId xmlns:a16="http://schemas.microsoft.com/office/drawing/2014/main" val="524608980"/>
                    </a:ext>
                  </a:extLst>
                </a:gridCol>
                <a:gridCol w="1143802">
                  <a:extLst>
                    <a:ext uri="{9D8B030D-6E8A-4147-A177-3AD203B41FA5}">
                      <a16:colId xmlns:a16="http://schemas.microsoft.com/office/drawing/2014/main" val="1035403877"/>
                    </a:ext>
                  </a:extLst>
                </a:gridCol>
                <a:gridCol w="1143802">
                  <a:extLst>
                    <a:ext uri="{9D8B030D-6E8A-4147-A177-3AD203B41FA5}">
                      <a16:colId xmlns:a16="http://schemas.microsoft.com/office/drawing/2014/main" val="3181629051"/>
                    </a:ext>
                  </a:extLst>
                </a:gridCol>
                <a:gridCol w="1143802">
                  <a:extLst>
                    <a:ext uri="{9D8B030D-6E8A-4147-A177-3AD203B41FA5}">
                      <a16:colId xmlns:a16="http://schemas.microsoft.com/office/drawing/2014/main" val="615190185"/>
                    </a:ext>
                  </a:extLst>
                </a:gridCol>
                <a:gridCol w="2287604">
                  <a:extLst>
                    <a:ext uri="{9D8B030D-6E8A-4147-A177-3AD203B41FA5}">
                      <a16:colId xmlns:a16="http://schemas.microsoft.com/office/drawing/2014/main" val="1325448317"/>
                    </a:ext>
                  </a:extLst>
                </a:gridCol>
              </a:tblGrid>
              <a:tr h="311262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Monday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Tuesday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Wednesday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Thursday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Friday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Saturday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Sunday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To do</a:t>
                      </a:r>
                      <a:endParaRPr lang="en-GB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6052862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8.45-9.05am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Registration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Registration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Registration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Registration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Registration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674366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9.05 – 9.55am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1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1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1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1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1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1314671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9.55 – 10.45am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2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2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2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2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2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207308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10.45 -11.00am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045595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11.00-11.50am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3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3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3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3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3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379710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11.50-12.40pm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4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4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4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4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4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0078845"/>
                  </a:ext>
                </a:extLst>
              </a:tr>
              <a:tr h="28363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12.40-1.40pm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Lunch &amp; Form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Lunch &amp; Form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Lunch &amp; Form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Lunch &amp; Form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Lunch &amp; Form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723539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1.40-2.30pm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5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5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5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5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5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616744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2.30-3.20pm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6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6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6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6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Period 6</a:t>
                      </a:r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151208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3.30-4.30pm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Subjects</a:t>
                      </a:r>
                      <a:r>
                        <a:rPr lang="en-GB" sz="1100" b="1" baseline="0" dirty="0" smtClean="0"/>
                        <a:t> Covered This Week</a:t>
                      </a:r>
                      <a:endParaRPr lang="en-GB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6579463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4.30-5.00pm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7752367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5.00-5.30pm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612026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5.30-6.00pm</a:t>
                      </a:r>
                      <a:endParaRPr lang="en-GB" sz="11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621155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6.00-6.30pm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0817685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6.30-</a:t>
                      </a:r>
                      <a:r>
                        <a:rPr lang="en-GB" sz="1100" b="1" baseline="0" dirty="0" smtClean="0"/>
                        <a:t> 7</a:t>
                      </a:r>
                      <a:r>
                        <a:rPr lang="en-GB" sz="1100" b="1" dirty="0" smtClean="0"/>
                        <a:t>.00pm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189259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7.00-7.30pm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778644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7.30-8.00pm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796016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8.00-8.30pm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7315817"/>
                  </a:ext>
                </a:extLst>
              </a:tr>
              <a:tr h="3112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8.30-9.00pm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8259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29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609941"/>
              </p:ext>
            </p:extLst>
          </p:nvPr>
        </p:nvGraphicFramePr>
        <p:xfrm>
          <a:off x="356938" y="475053"/>
          <a:ext cx="9901987" cy="46970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8960">
                  <a:extLst>
                    <a:ext uri="{9D8B030D-6E8A-4147-A177-3AD203B41FA5}">
                      <a16:colId xmlns:a16="http://schemas.microsoft.com/office/drawing/2014/main" val="2778002218"/>
                    </a:ext>
                  </a:extLst>
                </a:gridCol>
                <a:gridCol w="1186539">
                  <a:extLst>
                    <a:ext uri="{9D8B030D-6E8A-4147-A177-3AD203B41FA5}">
                      <a16:colId xmlns:a16="http://schemas.microsoft.com/office/drawing/2014/main" val="3290726349"/>
                    </a:ext>
                  </a:extLst>
                </a:gridCol>
                <a:gridCol w="1237748">
                  <a:extLst>
                    <a:ext uri="{9D8B030D-6E8A-4147-A177-3AD203B41FA5}">
                      <a16:colId xmlns:a16="http://schemas.microsoft.com/office/drawing/2014/main" val="954483978"/>
                    </a:ext>
                  </a:extLst>
                </a:gridCol>
                <a:gridCol w="1237748">
                  <a:extLst>
                    <a:ext uri="{9D8B030D-6E8A-4147-A177-3AD203B41FA5}">
                      <a16:colId xmlns:a16="http://schemas.microsoft.com/office/drawing/2014/main" val="3945642065"/>
                    </a:ext>
                  </a:extLst>
                </a:gridCol>
                <a:gridCol w="1237748">
                  <a:extLst>
                    <a:ext uri="{9D8B030D-6E8A-4147-A177-3AD203B41FA5}">
                      <a16:colId xmlns:a16="http://schemas.microsoft.com/office/drawing/2014/main" val="2088148769"/>
                    </a:ext>
                  </a:extLst>
                </a:gridCol>
                <a:gridCol w="1237748">
                  <a:extLst>
                    <a:ext uri="{9D8B030D-6E8A-4147-A177-3AD203B41FA5}">
                      <a16:colId xmlns:a16="http://schemas.microsoft.com/office/drawing/2014/main" val="2030298899"/>
                    </a:ext>
                  </a:extLst>
                </a:gridCol>
                <a:gridCol w="1237748">
                  <a:extLst>
                    <a:ext uri="{9D8B030D-6E8A-4147-A177-3AD203B41FA5}">
                      <a16:colId xmlns:a16="http://schemas.microsoft.com/office/drawing/2014/main" val="3445576420"/>
                    </a:ext>
                  </a:extLst>
                </a:gridCol>
                <a:gridCol w="1237748">
                  <a:extLst>
                    <a:ext uri="{9D8B030D-6E8A-4147-A177-3AD203B41FA5}">
                      <a16:colId xmlns:a16="http://schemas.microsoft.com/office/drawing/2014/main" val="1156982636"/>
                    </a:ext>
                  </a:extLst>
                </a:gridCol>
              </a:tblGrid>
              <a:tr h="418567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Monday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Tuesday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Wednesday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Thursday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Friday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Saturday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Sunday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529923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4.30-5.00pm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32915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5.00-5.30pm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5773189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5.30-6.00pm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109883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6.00-6.30pm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168392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  6.30-7.00pm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2080804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7.00-7.30pm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555332"/>
                  </a:ext>
                </a:extLst>
              </a:tr>
              <a:tr h="395640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  7.30 -8.00pm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287684"/>
                  </a:ext>
                </a:extLst>
              </a:tr>
              <a:tr h="40933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8.00-8.30pm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828823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8.30-9.00pm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194234"/>
                  </a:ext>
                </a:extLst>
              </a:tr>
              <a:tr h="434185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/>
                        <a:t>9.00-9.30pm</a:t>
                      </a:r>
                      <a:endParaRPr lang="en-GB" sz="14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3031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938" y="5430253"/>
            <a:ext cx="9901987" cy="113877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To do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443408" y="475050"/>
            <a:ext cx="1564107" cy="609397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Subjects covered this week: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92768" y="64169"/>
            <a:ext cx="3765884" cy="336884"/>
          </a:xfrm>
        </p:spPr>
        <p:txBody>
          <a:bodyPr>
            <a:normAutofit/>
          </a:bodyPr>
          <a:lstStyle/>
          <a:p>
            <a:r>
              <a:rPr lang="en-GB" sz="1400" b="1" dirty="0" smtClean="0"/>
              <a:t>Revision Timetable – Evenings Split into 30 minutes 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90592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853366"/>
              </p:ext>
            </p:extLst>
          </p:nvPr>
        </p:nvGraphicFramePr>
        <p:xfrm>
          <a:off x="292770" y="475051"/>
          <a:ext cx="9966155" cy="61733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7313">
                  <a:extLst>
                    <a:ext uri="{9D8B030D-6E8A-4147-A177-3AD203B41FA5}">
                      <a16:colId xmlns:a16="http://schemas.microsoft.com/office/drawing/2014/main" val="2778002218"/>
                    </a:ext>
                  </a:extLst>
                </a:gridCol>
                <a:gridCol w="1194228">
                  <a:extLst>
                    <a:ext uri="{9D8B030D-6E8A-4147-A177-3AD203B41FA5}">
                      <a16:colId xmlns:a16="http://schemas.microsoft.com/office/drawing/2014/main" val="3290726349"/>
                    </a:ext>
                  </a:extLst>
                </a:gridCol>
                <a:gridCol w="1245769">
                  <a:extLst>
                    <a:ext uri="{9D8B030D-6E8A-4147-A177-3AD203B41FA5}">
                      <a16:colId xmlns:a16="http://schemas.microsoft.com/office/drawing/2014/main" val="954483978"/>
                    </a:ext>
                  </a:extLst>
                </a:gridCol>
                <a:gridCol w="1245769">
                  <a:extLst>
                    <a:ext uri="{9D8B030D-6E8A-4147-A177-3AD203B41FA5}">
                      <a16:colId xmlns:a16="http://schemas.microsoft.com/office/drawing/2014/main" val="3945642065"/>
                    </a:ext>
                  </a:extLst>
                </a:gridCol>
                <a:gridCol w="1245769">
                  <a:extLst>
                    <a:ext uri="{9D8B030D-6E8A-4147-A177-3AD203B41FA5}">
                      <a16:colId xmlns:a16="http://schemas.microsoft.com/office/drawing/2014/main" val="2088148769"/>
                    </a:ext>
                  </a:extLst>
                </a:gridCol>
                <a:gridCol w="1245769">
                  <a:extLst>
                    <a:ext uri="{9D8B030D-6E8A-4147-A177-3AD203B41FA5}">
                      <a16:colId xmlns:a16="http://schemas.microsoft.com/office/drawing/2014/main" val="2030298899"/>
                    </a:ext>
                  </a:extLst>
                </a:gridCol>
                <a:gridCol w="1245769">
                  <a:extLst>
                    <a:ext uri="{9D8B030D-6E8A-4147-A177-3AD203B41FA5}">
                      <a16:colId xmlns:a16="http://schemas.microsoft.com/office/drawing/2014/main" val="3445576420"/>
                    </a:ext>
                  </a:extLst>
                </a:gridCol>
                <a:gridCol w="1245769">
                  <a:extLst>
                    <a:ext uri="{9D8B030D-6E8A-4147-A177-3AD203B41FA5}">
                      <a16:colId xmlns:a16="http://schemas.microsoft.com/office/drawing/2014/main" val="1156982636"/>
                    </a:ext>
                  </a:extLst>
                </a:gridCol>
              </a:tblGrid>
              <a:tr h="430694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Monday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Tuesday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Wednesday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Thursday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Friday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Saturday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Sunday</a:t>
                      </a:r>
                      <a:endParaRPr lang="en-GB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529923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8.00-9.00am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32915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9.00-10.00am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5773189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10.00-11.00am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109883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11.00-12.00pm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168392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12.00-1.00pm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2080804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1.00-2.00pm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555332"/>
                  </a:ext>
                </a:extLst>
              </a:tr>
              <a:tr h="40710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2.00-3.00pm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287684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3.00-4.00pm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682331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4.00-5.00pm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450414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5.00-6.00pm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7373074"/>
                  </a:ext>
                </a:extLst>
              </a:tr>
              <a:tr h="446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6.00-7.00pm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15504"/>
                  </a:ext>
                </a:extLst>
              </a:tr>
              <a:tr h="102080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7.00-8.00pm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828823"/>
                  </a:ext>
                </a:extLst>
              </a:tr>
              <a:tr h="3191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671666"/>
                  </a:ext>
                </a:extLst>
              </a:tr>
              <a:tr h="255294"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8.00-9.00pm</a:t>
                      </a:r>
                      <a:endParaRPr lang="en-GB" sz="1200" b="1" dirty="0"/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194234"/>
                  </a:ext>
                </a:extLst>
              </a:tr>
              <a:tr h="191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397325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43408" y="475050"/>
            <a:ext cx="1564107" cy="609397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Subjects covered this week: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92768" y="64169"/>
            <a:ext cx="8679782" cy="336884"/>
          </a:xfrm>
        </p:spPr>
        <p:txBody>
          <a:bodyPr>
            <a:normAutofit/>
          </a:bodyPr>
          <a:lstStyle/>
          <a:p>
            <a:r>
              <a:rPr lang="en-GB" sz="1400" b="1" dirty="0" smtClean="0"/>
              <a:t>Revision Timetable Half Term – Split into 1 hour sessions – You could aim to do two different topics per half hour 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23674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465764"/>
              </p:ext>
            </p:extLst>
          </p:nvPr>
        </p:nvGraphicFramePr>
        <p:xfrm>
          <a:off x="423950" y="307575"/>
          <a:ext cx="11139055" cy="637136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30036">
                  <a:extLst>
                    <a:ext uri="{9D8B030D-6E8A-4147-A177-3AD203B41FA5}">
                      <a16:colId xmlns:a16="http://schemas.microsoft.com/office/drawing/2014/main" val="1539719435"/>
                    </a:ext>
                  </a:extLst>
                </a:gridCol>
                <a:gridCol w="1546167">
                  <a:extLst>
                    <a:ext uri="{9D8B030D-6E8A-4147-A177-3AD203B41FA5}">
                      <a16:colId xmlns:a16="http://schemas.microsoft.com/office/drawing/2014/main" val="2998932806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3196119597"/>
                    </a:ext>
                  </a:extLst>
                </a:gridCol>
                <a:gridCol w="1379913">
                  <a:extLst>
                    <a:ext uri="{9D8B030D-6E8A-4147-A177-3AD203B41FA5}">
                      <a16:colId xmlns:a16="http://schemas.microsoft.com/office/drawing/2014/main" val="1950976463"/>
                    </a:ext>
                  </a:extLst>
                </a:gridCol>
                <a:gridCol w="1404851">
                  <a:extLst>
                    <a:ext uri="{9D8B030D-6E8A-4147-A177-3AD203B41FA5}">
                      <a16:colId xmlns:a16="http://schemas.microsoft.com/office/drawing/2014/main" val="3232861213"/>
                    </a:ext>
                  </a:extLst>
                </a:gridCol>
                <a:gridCol w="1354974">
                  <a:extLst>
                    <a:ext uri="{9D8B030D-6E8A-4147-A177-3AD203B41FA5}">
                      <a16:colId xmlns:a16="http://schemas.microsoft.com/office/drawing/2014/main" val="3920276860"/>
                    </a:ext>
                  </a:extLst>
                </a:gridCol>
                <a:gridCol w="1354975">
                  <a:extLst>
                    <a:ext uri="{9D8B030D-6E8A-4147-A177-3AD203B41FA5}">
                      <a16:colId xmlns:a16="http://schemas.microsoft.com/office/drawing/2014/main" val="921730112"/>
                    </a:ext>
                  </a:extLst>
                </a:gridCol>
                <a:gridCol w="1305099">
                  <a:extLst>
                    <a:ext uri="{9D8B030D-6E8A-4147-A177-3AD203B41FA5}">
                      <a16:colId xmlns:a16="http://schemas.microsoft.com/office/drawing/2014/main" val="3061996551"/>
                    </a:ext>
                  </a:extLst>
                </a:gridCol>
              </a:tblGrid>
              <a:tr h="1835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Monday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Tuesday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Wednesday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Thursday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Friday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Saturday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</a:rPr>
                        <a:t>Sunday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804275126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9.00am-9.30am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147640142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9.30am-10.00am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811806515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10.00am-10.30am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51427252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10.30am-11.00am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80666093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11.00am-11.30am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07212813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11.30am-12.00pm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943542437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12.00pm-12.30pm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408548702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12.30pm-1.00pm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2746174214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1.00pm-1.30pm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2811222907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1.30pm-2.00pm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268987489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2.00pm-2.30pm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216229264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2.30pm-3.00pm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2438703298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3.00pm-3.30pm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384864602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3.30pm - 4.30pm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2791624206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4.30pm –5.00pm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603217296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5.00pm –5.30pm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2095885669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5.30pm –6.00pm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974290745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6.00pm –6.30pm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4220878411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6.30pm –7.00pm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051920140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7.00pm –7.30pm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1913414442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7.30pm –8.00pm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914170523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8.00pm –8.30pm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303122900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effectLst/>
                        </a:rPr>
                        <a:t>8.30pm –9.00pm</a:t>
                      </a:r>
                      <a:endParaRPr lang="en-GB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789409881"/>
                  </a:ext>
                </a:extLst>
              </a:tr>
              <a:tr h="2573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9.00pm –9.30pm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020" marR="48020" marT="0" marB="0"/>
                </a:tc>
                <a:extLst>
                  <a:ext uri="{0D108BD9-81ED-4DB2-BD59-A6C34878D82A}">
                    <a16:rowId xmlns:a16="http://schemas.microsoft.com/office/drawing/2014/main" val="3372864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0661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431</Words>
  <Application>Microsoft Office PowerPoint</Application>
  <PresentationFormat>Widescreen</PresentationFormat>
  <Paragraphs>361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Revision Timetable</vt:lpstr>
      <vt:lpstr>Revision Timetable – Evenings Split into 30 minutes </vt:lpstr>
      <vt:lpstr>Revision Timetable Half Term – Split into 1 hour sessions – You could aim to do two different topics per half hour </vt:lpstr>
      <vt:lpstr>PowerPoint Presentation</vt:lpstr>
    </vt:vector>
  </TitlesOfParts>
  <Company>The Mosslands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Preparing for  Year 11 Mock Exams</dc:title>
  <dc:creator>Bernard  Cassidy</dc:creator>
  <cp:lastModifiedBy>Bernard  Cassidy</cp:lastModifiedBy>
  <cp:revision>51</cp:revision>
  <dcterms:created xsi:type="dcterms:W3CDTF">2022-10-16T17:11:45Z</dcterms:created>
  <dcterms:modified xsi:type="dcterms:W3CDTF">2023-02-26T16:33:22Z</dcterms:modified>
</cp:coreProperties>
</file>