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 snapToGrid="0">
      <p:cViewPr varScale="1">
        <p:scale>
          <a:sx n="78" d="100"/>
          <a:sy n="78" d="100"/>
        </p:scale>
        <p:origin x="95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38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65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72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14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90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72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00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636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458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919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35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230B8-FD93-4FD5-989D-FBAF9D733B5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A78EB-5348-4DF9-B76E-46C7A8A91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0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Paula – PSHE, Careers and 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584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7951"/>
            <a:ext cx="10515600" cy="5879012"/>
          </a:xfrm>
        </p:spPr>
        <p:txBody>
          <a:bodyPr>
            <a:normAutofit/>
          </a:bodyPr>
          <a:lstStyle/>
          <a:p>
            <a:r>
              <a:rPr lang="en-GB" dirty="0"/>
              <a:t>Personal, Social, Health and Economic (PSHE) education is a school subject through which pupils develop the knowledge, skills and attributes they need to manage their lives, now and in the future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It helps children and young people to stay healthy and safe, while preparing them to make the most of life and work.</a:t>
            </a:r>
          </a:p>
          <a:p>
            <a:r>
              <a:rPr lang="en-GB" dirty="0" smtClean="0"/>
              <a:t>PSHE is centred </a:t>
            </a:r>
            <a:r>
              <a:rPr lang="en-GB" dirty="0"/>
              <a:t>around 3 core themes:</a:t>
            </a:r>
          </a:p>
          <a:p>
            <a:pPr lvl="1"/>
            <a:r>
              <a:rPr lang="en-GB" dirty="0"/>
              <a:t>HEALTH AND WELLBEING,</a:t>
            </a:r>
          </a:p>
          <a:p>
            <a:pPr lvl="1"/>
            <a:r>
              <a:rPr lang="en-GB" dirty="0"/>
              <a:t>RELATIONSHIPS &amp;</a:t>
            </a:r>
          </a:p>
          <a:p>
            <a:pPr lvl="1"/>
            <a:r>
              <a:rPr lang="en-GB" dirty="0"/>
              <a:t>LIVING IN THE WIDER WORLD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8204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62337"/>
            <a:ext cx="10515600" cy="571462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Within these core themes pupils explore many issues including; mental health</a:t>
            </a:r>
            <a:r>
              <a:rPr lang="en-GB" dirty="0" smtClean="0"/>
              <a:t>,</a:t>
            </a:r>
          </a:p>
          <a:p>
            <a:pPr lvl="1"/>
            <a:r>
              <a:rPr lang="en-GB" dirty="0" smtClean="0"/>
              <a:t> </a:t>
            </a:r>
            <a:r>
              <a:rPr lang="en-GB" dirty="0"/>
              <a:t>online wellbeing, </a:t>
            </a:r>
            <a:endParaRPr lang="en-GB" dirty="0" smtClean="0"/>
          </a:p>
          <a:p>
            <a:pPr lvl="1"/>
            <a:r>
              <a:rPr lang="en-GB" dirty="0" smtClean="0"/>
              <a:t>recognising </a:t>
            </a:r>
            <a:r>
              <a:rPr lang="en-GB" dirty="0"/>
              <a:t>the characteristics of healthy relationships</a:t>
            </a:r>
            <a:r>
              <a:rPr lang="en-GB" dirty="0" smtClean="0"/>
              <a:t>,</a:t>
            </a:r>
          </a:p>
          <a:p>
            <a:pPr lvl="1"/>
            <a:r>
              <a:rPr lang="en-GB" dirty="0" smtClean="0"/>
              <a:t> </a:t>
            </a:r>
            <a:r>
              <a:rPr lang="en-GB" dirty="0"/>
              <a:t>financial education </a:t>
            </a:r>
            <a:endParaRPr lang="en-GB" dirty="0" smtClean="0"/>
          </a:p>
          <a:p>
            <a:pPr lvl="1"/>
            <a:r>
              <a:rPr lang="en-GB" dirty="0" smtClean="0"/>
              <a:t>and </a:t>
            </a:r>
            <a:r>
              <a:rPr lang="en-GB" dirty="0"/>
              <a:t>preparing for the world of work through our excellent careers programme.</a:t>
            </a:r>
          </a:p>
          <a:p>
            <a:r>
              <a:rPr lang="en-GB" dirty="0"/>
              <a:t>The Careers programme starts in year 7 and includes </a:t>
            </a:r>
            <a:r>
              <a:rPr lang="en-GB" dirty="0" smtClean="0"/>
              <a:t>workplace visits, workshops and trips to colleges and universities </a:t>
            </a:r>
          </a:p>
          <a:p>
            <a:r>
              <a:rPr lang="en-GB" dirty="0" smtClean="0"/>
              <a:t>Pupils </a:t>
            </a:r>
            <a:r>
              <a:rPr lang="en-GB" dirty="0"/>
              <a:t>are also encouraged to build their employability skills through all school activities and to recognise how their everyday activities contribute to that development. </a:t>
            </a:r>
            <a:endParaRPr lang="en-GB" dirty="0" smtClean="0"/>
          </a:p>
          <a:p>
            <a:r>
              <a:rPr lang="en-GB" dirty="0" smtClean="0"/>
              <a:t>They </a:t>
            </a:r>
            <a:r>
              <a:rPr lang="en-GB" dirty="0"/>
              <a:t>will be supported by our independent careers adviser, </a:t>
            </a:r>
            <a:r>
              <a:rPr lang="en-GB" dirty="0" err="1"/>
              <a:t>Elish</a:t>
            </a:r>
            <a:r>
              <a:rPr lang="en-GB" dirty="0" smtClean="0"/>
              <a:t>, who </a:t>
            </a:r>
            <a:r>
              <a:rPr lang="en-GB" dirty="0"/>
              <a:t>works with all </a:t>
            </a:r>
            <a:r>
              <a:rPr lang="en-GB" dirty="0" smtClean="0"/>
              <a:t>our students </a:t>
            </a:r>
            <a:r>
              <a:rPr lang="en-GB" dirty="0"/>
              <a:t>throughout their time with us to support </a:t>
            </a:r>
            <a:r>
              <a:rPr lang="en-GB" dirty="0" smtClean="0"/>
              <a:t>them in their </a:t>
            </a:r>
            <a:r>
              <a:rPr lang="en-GB" dirty="0"/>
              <a:t>career decisions.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945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1789"/>
            <a:ext cx="10515600" cy="5735174"/>
          </a:xfrm>
        </p:spPr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dirty="0" smtClean="0"/>
              <a:t>RE curriculum gives boys the opportunity to investigate and reflect on their own culture &amp; belief system as well as those of other people – both locally and in the wider world.</a:t>
            </a:r>
          </a:p>
          <a:p>
            <a:r>
              <a:rPr lang="en-GB" dirty="0" smtClean="0"/>
              <a:t>Most of the lesson time will be spent in discussions and investigation around topics as diverse as Good and Bad, War and Peace &amp; Life and Death.</a:t>
            </a:r>
          </a:p>
          <a:p>
            <a:r>
              <a:rPr lang="en-GB" dirty="0" smtClean="0"/>
              <a:t>As they explore these challenging areas the focus will be on developing their natural curiosity in a way that shows confidence in their own beliefs without being disrespectful to other people for theirs.</a:t>
            </a:r>
          </a:p>
          <a:p>
            <a:r>
              <a:rPr lang="en-GB" dirty="0" smtClean="0"/>
              <a:t>RE helps the boys develop the skills they will need to work successfully in an ever changing world where they will encounter peoples from a vast spectrum of backgrounds and beliefs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90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1A309244E79D47B6F0AEF5CCE9A5BF" ma:contentTypeVersion="13" ma:contentTypeDescription="Create a new document." ma:contentTypeScope="" ma:versionID="9f4831cce0aa6211c56ad07343444ed7">
  <xsd:schema xmlns:xsd="http://www.w3.org/2001/XMLSchema" xmlns:xs="http://www.w3.org/2001/XMLSchema" xmlns:p="http://schemas.microsoft.com/office/2006/metadata/properties" xmlns:ns3="4b445561-c570-4f11-bd5f-0ad5754fcfcb" xmlns:ns4="b01e24d9-f799-472b-9e01-531123b6936a" targetNamespace="http://schemas.microsoft.com/office/2006/metadata/properties" ma:root="true" ma:fieldsID="62cfc2588bb30870d596a892f644bc13" ns3:_="" ns4:_="">
    <xsd:import namespace="4b445561-c570-4f11-bd5f-0ad5754fcfcb"/>
    <xsd:import namespace="b01e24d9-f799-472b-9e01-531123b6936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445561-c570-4f11-bd5f-0ad5754fcfc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1e24d9-f799-472b-9e01-531123b693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E3FF764-BE3F-4AA6-A95E-F02F963CCCE3}">
  <ds:schemaRefs>
    <ds:schemaRef ds:uri="4b445561-c570-4f11-bd5f-0ad5754fcfcb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b01e24d9-f799-472b-9e01-531123b6936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7F208AD-C192-4700-80F3-930C3C5538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A63E87-4A6E-4149-B43C-85DAC3BECE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445561-c570-4f11-bd5f-0ad5754fcfcb"/>
    <ds:schemaRef ds:uri="b01e24d9-f799-472b-9e01-531123b693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332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Paula – PSHE, Careers and RE</vt:lpstr>
      <vt:lpstr>PowerPoint Presentation</vt:lpstr>
      <vt:lpstr>PowerPoint Presentation</vt:lpstr>
      <vt:lpstr>PowerPoint Presentation</vt:lpstr>
    </vt:vector>
  </TitlesOfParts>
  <Company>The Mosslands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Southwood</dc:creator>
  <cp:lastModifiedBy>Paula Southwood</cp:lastModifiedBy>
  <cp:revision>8</cp:revision>
  <dcterms:created xsi:type="dcterms:W3CDTF">2020-06-17T10:23:33Z</dcterms:created>
  <dcterms:modified xsi:type="dcterms:W3CDTF">2020-06-17T12:40:34Z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0x010100301A309244E79D47B6F0AEF5CCE9A5BF</vt:lpwstr>
  </property>
</Properties>
</file>