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5"/>
  </p:notesMasterIdLst>
  <p:sldIdLst>
    <p:sldId id="256" r:id="rId2"/>
    <p:sldId id="257" r:id="rId3"/>
    <p:sldId id="258" r:id="rId4"/>
    <p:sldId id="259" r:id="rId5"/>
    <p:sldId id="260" r:id="rId6"/>
    <p:sldId id="269" r:id="rId7"/>
    <p:sldId id="262" r:id="rId8"/>
    <p:sldId id="268" r:id="rId9"/>
    <p:sldId id="263" r:id="rId10"/>
    <p:sldId id="267" r:id="rId11"/>
    <p:sldId id="264" r:id="rId12"/>
    <p:sldId id="265" r:id="rId13"/>
    <p:sldId id="266" r:id="rId14"/>
  </p:sldIdLst>
  <p:sldSz cx="10680700" cy="75565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15:guide id="1" orient="horz" pos="2380">
          <p15:clr>
            <a:srgbClr val="A4A3A4"/>
          </p15:clr>
        </p15:guide>
        <p15:guide id="2" pos="336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rah Nietopski" initials="SN" lastIdx="2" clrIdx="0">
    <p:extLst/>
  </p:cmAuthor>
  <p:cmAuthor id="2" name="Hannah Brady" initials="HB" lastIdx="14" clrIdx="1"/>
  <p:cmAuthor id="3" name="Florence Ackland" initials="FA" lastIdx="1" clrIdx="2">
    <p:extLst>
      <p:ext uri="{19B8F6BF-5375-455C-9EA6-DF929625EA0E}">
        <p15:presenceInfo xmlns:p15="http://schemas.microsoft.com/office/powerpoint/2012/main" userId="S-1-5-21-1598838018-3775903872-2167328690-2211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5C3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BDDD5"/>
          </a:solidFill>
        </a:fill>
      </a:tcStyle>
    </a:wholeTbl>
    <a:band2H>
      <a:tcTxStyle/>
      <a:tcStyle>
        <a:tcBdr/>
        <a:fill>
          <a:solidFill>
            <a:srgbClr val="E7EFEB"/>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CE3ED"/>
          </a:solidFill>
        </a:fill>
      </a:tcStyle>
    </a:wholeTbl>
    <a:band2H>
      <a:tcTxStyle/>
      <a:tcStyle>
        <a:tcBdr/>
        <a:fill>
          <a:solidFill>
            <a:srgbClr val="E7F2F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EDFFD"/>
          </a:solidFill>
        </a:fill>
      </a:tcStyle>
    </a:wholeTbl>
    <a:band2H>
      <a:tcTxStyle/>
      <a:tcStyle>
        <a:tcBdr/>
        <a:fill>
          <a:solidFill>
            <a:srgbClr val="E8F0FE"/>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47"/>
    <p:restoredTop sz="78907" autoAdjust="0"/>
  </p:normalViewPr>
  <p:slideViewPr>
    <p:cSldViewPr snapToGrid="0">
      <p:cViewPr varScale="1">
        <p:scale>
          <a:sx n="52" d="100"/>
          <a:sy n="52" d="100"/>
        </p:scale>
        <p:origin x="348" y="72"/>
      </p:cViewPr>
      <p:guideLst>
        <p:guide orient="horz" pos="2380"/>
        <p:guide pos="3364"/>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0" name="Shape 60"/>
          <p:cNvSpPr>
            <a:spLocks noGrp="1" noRot="1" noChangeAspect="1"/>
          </p:cNvSpPr>
          <p:nvPr>
            <p:ph type="sldImg"/>
          </p:nvPr>
        </p:nvSpPr>
        <p:spPr>
          <a:xfrm>
            <a:off x="1143000" y="685800"/>
            <a:ext cx="4572000" cy="3429000"/>
          </a:xfrm>
          <a:prstGeom prst="rect">
            <a:avLst/>
          </a:prstGeom>
        </p:spPr>
        <p:txBody>
          <a:bodyPr/>
          <a:lstStyle/>
          <a:p>
            <a:endParaRPr dirty="0"/>
          </a:p>
        </p:txBody>
      </p:sp>
      <p:sp>
        <p:nvSpPr>
          <p:cNvPr id="61" name="Shape 61"/>
          <p:cNvSpPr>
            <a:spLocks noGrp="1"/>
          </p:cNvSpPr>
          <p:nvPr>
            <p:ph type="body" sz="quarter" idx="1"/>
          </p:nvPr>
        </p:nvSpPr>
        <p:spPr>
          <a:xfrm>
            <a:off x="914400" y="4343400"/>
            <a:ext cx="5029200" cy="4114800"/>
          </a:xfrm>
          <a:prstGeom prst="rect">
            <a:avLst/>
          </a:prstGeom>
        </p:spPr>
        <p:txBody>
          <a:bodyPr/>
          <a:lstStyle/>
          <a:p>
            <a:endParaRPr dirty="0"/>
          </a:p>
        </p:txBody>
      </p:sp>
    </p:spTree>
    <p:extLst>
      <p:ext uri="{BB962C8B-B14F-4D97-AF65-F5344CB8AC3E}">
        <p14:creationId xmlns:p14="http://schemas.microsoft.com/office/powerpoint/2010/main" val="4294903588"/>
      </p:ext>
    </p:extLst>
  </p:cSld>
  <p:clrMap bg1="lt1" tx1="dk1" bg2="lt2" tx2="dk2" accent1="accent1" accent2="accent2" accent3="accent3" accent4="accent4" accent5="accent5" accent6="accent6" hlink="hlink" folHlink="folHlink"/>
  <p:notesStyle>
    <a:lvl1pPr defTabSz="875943" latinLnBrk="0">
      <a:defRPr sz="1100" b="0" i="0">
        <a:latin typeface="Lato" panose="020F0502020204030203" pitchFamily="34" charset="77"/>
        <a:ea typeface="+mj-ea"/>
        <a:cs typeface="+mj-cs"/>
        <a:sym typeface="Calibri"/>
      </a:defRPr>
    </a:lvl1pPr>
    <a:lvl2pPr indent="228600" defTabSz="875943" latinLnBrk="0">
      <a:defRPr sz="1100">
        <a:latin typeface="+mj-lt"/>
        <a:ea typeface="+mj-ea"/>
        <a:cs typeface="+mj-cs"/>
        <a:sym typeface="Calibri"/>
      </a:defRPr>
    </a:lvl2pPr>
    <a:lvl3pPr indent="457200" defTabSz="875943" latinLnBrk="0">
      <a:defRPr sz="1100">
        <a:latin typeface="+mj-lt"/>
        <a:ea typeface="+mj-ea"/>
        <a:cs typeface="+mj-cs"/>
        <a:sym typeface="Calibri"/>
      </a:defRPr>
    </a:lvl3pPr>
    <a:lvl4pPr indent="685800" defTabSz="875943" latinLnBrk="0">
      <a:defRPr sz="1100">
        <a:latin typeface="+mj-lt"/>
        <a:ea typeface="+mj-ea"/>
        <a:cs typeface="+mj-cs"/>
        <a:sym typeface="Calibri"/>
      </a:defRPr>
    </a:lvl4pPr>
    <a:lvl5pPr indent="914400" defTabSz="875943" latinLnBrk="0">
      <a:defRPr sz="1100">
        <a:latin typeface="+mj-lt"/>
        <a:ea typeface="+mj-ea"/>
        <a:cs typeface="+mj-cs"/>
        <a:sym typeface="Calibri"/>
      </a:defRPr>
    </a:lvl5pPr>
    <a:lvl6pPr indent="1143000" defTabSz="875943" latinLnBrk="0">
      <a:defRPr sz="1100">
        <a:latin typeface="+mj-lt"/>
        <a:ea typeface="+mj-ea"/>
        <a:cs typeface="+mj-cs"/>
        <a:sym typeface="Calibri"/>
      </a:defRPr>
    </a:lvl6pPr>
    <a:lvl7pPr indent="1371600" defTabSz="875943" latinLnBrk="0">
      <a:defRPr sz="1100">
        <a:latin typeface="+mj-lt"/>
        <a:ea typeface="+mj-ea"/>
        <a:cs typeface="+mj-cs"/>
        <a:sym typeface="Calibri"/>
      </a:defRPr>
    </a:lvl7pPr>
    <a:lvl8pPr indent="1600200" defTabSz="875943" latinLnBrk="0">
      <a:defRPr sz="1100">
        <a:latin typeface="+mj-lt"/>
        <a:ea typeface="+mj-ea"/>
        <a:cs typeface="+mj-cs"/>
        <a:sym typeface="Calibri"/>
      </a:defRPr>
    </a:lvl8pPr>
    <a:lvl9pPr indent="1828800" defTabSz="875943" latinLnBrk="0">
      <a:defRPr sz="11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6475" y="685800"/>
            <a:ext cx="484505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2576840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Shape 74"/>
          <p:cNvSpPr>
            <a:spLocks noGrp="1" noRot="1" noChangeAspect="1"/>
          </p:cNvSpPr>
          <p:nvPr>
            <p:ph type="sldImg"/>
          </p:nvPr>
        </p:nvSpPr>
        <p:spPr>
          <a:xfrm>
            <a:off x="1006475" y="685800"/>
            <a:ext cx="4845050" cy="3429000"/>
          </a:xfrm>
          <a:prstGeom prst="rect">
            <a:avLst/>
          </a:prstGeom>
        </p:spPr>
        <p:txBody>
          <a:bodyPr/>
          <a:lstStyle/>
          <a:p>
            <a:endParaRPr dirty="0"/>
          </a:p>
        </p:txBody>
      </p:sp>
      <p:sp>
        <p:nvSpPr>
          <p:cNvPr id="75" name="Shape 75"/>
          <p:cNvSpPr>
            <a:spLocks noGrp="1"/>
          </p:cNvSpPr>
          <p:nvPr>
            <p:ph type="body" sz="quarter" idx="1"/>
          </p:nvPr>
        </p:nvSpPr>
        <p:spPr>
          <a:prstGeom prst="rect">
            <a:avLst/>
          </a:prstGeom>
        </p:spPr>
        <p:txBody>
          <a:bodyPr/>
          <a:lstStyle>
            <a:lvl1pPr marL="171450" indent="-171450">
              <a:buSzPct val="100000"/>
              <a:buFont typeface="Arial"/>
              <a:buChar char="•"/>
            </a:lvl1pPr>
          </a:lstStyle>
          <a:p>
            <a:r>
              <a:rPr lang="en-US" sz="1100" dirty="0">
                <a:effectLst/>
                <a:sym typeface="Calibri"/>
              </a:rPr>
              <a:t>Ask pupils to create a list of words they associate with the picture of a secondary school. </a:t>
            </a:r>
          </a:p>
          <a:p>
            <a:endParaRPr lang="en-US" sz="1100" dirty="0">
              <a:effectLst/>
              <a:sym typeface="Calibri"/>
            </a:endParaRPr>
          </a:p>
          <a:p>
            <a:pPr marL="171450" marR="0" lvl="0" indent="-171450" defTabSz="875943" eaLnBrk="1" fontAlgn="auto" latinLnBrk="0" hangingPunct="1">
              <a:lnSpc>
                <a:spcPct val="100000"/>
              </a:lnSpc>
              <a:spcBef>
                <a:spcPts val="0"/>
              </a:spcBef>
              <a:spcAft>
                <a:spcPts val="0"/>
              </a:spcAft>
              <a:buClrTx/>
              <a:buSzPct val="100000"/>
              <a:buFont typeface="Arial"/>
              <a:buChar char="•"/>
              <a:tabLst/>
              <a:defRPr/>
            </a:pPr>
            <a:r>
              <a:rPr lang="en-US" sz="1100" dirty="0">
                <a:effectLst/>
                <a:sym typeface="Calibri"/>
              </a:rPr>
              <a:t>Pupils can complete this initial activity on their own, in pairs or in groups. They can either write down or discuss their ideas.  </a:t>
            </a:r>
            <a:endParaRPr lang="en-GB" sz="1100" dirty="0">
              <a:effectLst/>
              <a:sym typeface="Calibri"/>
            </a:endParaRPr>
          </a:p>
          <a:p>
            <a:endParaRPr lang="en-GB" sz="1100" dirty="0">
              <a:effectLst/>
              <a:sym typeface="Calibri"/>
            </a:endParaRPr>
          </a:p>
        </p:txBody>
      </p:sp>
    </p:spTree>
    <p:extLst>
      <p:ext uri="{BB962C8B-B14F-4D97-AF65-F5344CB8AC3E}">
        <p14:creationId xmlns:p14="http://schemas.microsoft.com/office/powerpoint/2010/main" val="23181584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Shape 96"/>
          <p:cNvSpPr>
            <a:spLocks noGrp="1" noRot="1" noChangeAspect="1"/>
          </p:cNvSpPr>
          <p:nvPr>
            <p:ph type="sldImg"/>
          </p:nvPr>
        </p:nvSpPr>
        <p:spPr>
          <a:xfrm>
            <a:off x="1006475" y="685800"/>
            <a:ext cx="4845050" cy="3429000"/>
          </a:xfrm>
          <a:prstGeom prst="rect">
            <a:avLst/>
          </a:prstGeom>
        </p:spPr>
        <p:txBody>
          <a:bodyPr/>
          <a:lstStyle/>
          <a:p>
            <a:endParaRPr dirty="0"/>
          </a:p>
        </p:txBody>
      </p:sp>
      <p:sp>
        <p:nvSpPr>
          <p:cNvPr id="97" name="Shape 97"/>
          <p:cNvSpPr>
            <a:spLocks noGrp="1"/>
          </p:cNvSpPr>
          <p:nvPr>
            <p:ph type="body" sz="quarter" idx="1"/>
          </p:nvPr>
        </p:nvSpPr>
        <p:spPr>
          <a:prstGeom prst="rect">
            <a:avLst/>
          </a:prstGeom>
        </p:spPr>
        <p:txBody>
          <a:bodyPr/>
          <a:lstStyle/>
          <a:p>
            <a:pPr marL="171450" indent="-171450">
              <a:buFont typeface="Arial" panose="020B0604020202020204" pitchFamily="34" charset="0"/>
              <a:buChar char="•"/>
            </a:pPr>
            <a:r>
              <a:rPr dirty="0"/>
              <a:t>Pupils should </a:t>
            </a:r>
            <a:r>
              <a:rPr lang="en-GB" dirty="0"/>
              <a:t>respond to</a:t>
            </a:r>
            <a:r>
              <a:rPr dirty="0"/>
              <a:t> the three baseline </a:t>
            </a:r>
            <a:r>
              <a:rPr lang="en-GB" dirty="0"/>
              <a:t>statements</a:t>
            </a:r>
            <a:r>
              <a:rPr dirty="0"/>
              <a:t> on a confidence scale: 0 = not confident, 10 = extremely confident. </a:t>
            </a:r>
          </a:p>
        </p:txBody>
      </p:sp>
    </p:spTree>
    <p:extLst>
      <p:ext uri="{BB962C8B-B14F-4D97-AF65-F5344CB8AC3E}">
        <p14:creationId xmlns:p14="http://schemas.microsoft.com/office/powerpoint/2010/main" val="2191353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6475" y="685800"/>
            <a:ext cx="4845050" cy="3429000"/>
          </a:xfrm>
        </p:spPr>
      </p:sp>
      <p:sp>
        <p:nvSpPr>
          <p:cNvPr id="3" name="Notes Placeholder 2"/>
          <p:cNvSpPr>
            <a:spLocks noGrp="1"/>
          </p:cNvSpPr>
          <p:nvPr>
            <p:ph type="body" idx="1"/>
          </p:nvPr>
        </p:nvSpPr>
        <p:spPr/>
        <p:txBody>
          <a:bodyPr/>
          <a:lstStyle/>
          <a:p>
            <a:pPr marL="171450" lvl="0" indent="-171450" fontAlgn="base">
              <a:buFont typeface="Arial" panose="020B0604020202020204" pitchFamily="34" charset="0"/>
              <a:buChar char="•"/>
            </a:pPr>
            <a:r>
              <a:rPr lang="en-US" sz="1100" u="none" strike="noStrike" dirty="0">
                <a:effectLst/>
                <a:sym typeface="Calibri"/>
              </a:rPr>
              <a:t>Show the first part of the video clip (00:00-00:45) about change.  </a:t>
            </a:r>
            <a:br>
              <a:rPr lang="en-US" sz="1100" u="none" strike="noStrike" dirty="0">
                <a:effectLst/>
                <a:sym typeface="Calibri"/>
              </a:rPr>
            </a:br>
            <a:endParaRPr lang="en-GB" sz="1100" u="none" strike="noStrike" dirty="0">
              <a:effectLst/>
              <a:sym typeface="Calibri"/>
            </a:endParaRPr>
          </a:p>
          <a:p>
            <a:pPr marL="171450" indent="-171450">
              <a:buFont typeface="Arial" panose="020B0604020202020204" pitchFamily="34" charset="0"/>
              <a:buChar char="•"/>
            </a:pPr>
            <a:r>
              <a:rPr lang="en-US" sz="1100" dirty="0">
                <a:effectLst/>
                <a:sym typeface="Calibri"/>
              </a:rPr>
              <a:t>Explain to pupils that in this lesson they will be exploring change in relation to moving on</a:t>
            </a:r>
            <a:r>
              <a:rPr lang="en-US" sz="1100" baseline="0" dirty="0">
                <a:effectLst/>
                <a:sym typeface="Calibri"/>
              </a:rPr>
              <a:t> to</a:t>
            </a:r>
            <a:r>
              <a:rPr lang="en-US" sz="1100" dirty="0">
                <a:effectLst/>
                <a:sym typeface="Calibri"/>
              </a:rPr>
              <a:t> secondary school - what they think the transition to secondary school will be like, how it will feel and what they can do to prepare.</a:t>
            </a:r>
            <a:br>
              <a:rPr lang="en-US" sz="1100" dirty="0">
                <a:effectLst/>
                <a:sym typeface="Calibri"/>
              </a:rPr>
            </a:br>
            <a:endParaRPr lang="en-GB" sz="1100" dirty="0">
              <a:effectLst/>
              <a:sym typeface="Calibri"/>
            </a:endParaRPr>
          </a:p>
          <a:p>
            <a:pPr marL="171450" indent="-171450">
              <a:buFont typeface="Arial" panose="020B0604020202020204" pitchFamily="34" charset="0"/>
              <a:buChar char="•"/>
            </a:pPr>
            <a:r>
              <a:rPr lang="en-US" sz="1100" u="none" strike="noStrike" dirty="0">
                <a:effectLst/>
                <a:sym typeface="Calibri"/>
              </a:rPr>
              <a:t>Ask the class to discuss the questions on the slide.</a:t>
            </a:r>
            <a:endParaRPr lang="en-GB" sz="1100" u="none" strike="noStrike" dirty="0">
              <a:effectLst/>
              <a:sym typeface="Calibri"/>
            </a:endParaRPr>
          </a:p>
          <a:p>
            <a:endParaRPr lang="en-GB" dirty="0"/>
          </a:p>
        </p:txBody>
      </p:sp>
    </p:spTree>
    <p:extLst>
      <p:ext uri="{BB962C8B-B14F-4D97-AF65-F5344CB8AC3E}">
        <p14:creationId xmlns:p14="http://schemas.microsoft.com/office/powerpoint/2010/main" val="7815390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Shape 118"/>
          <p:cNvSpPr>
            <a:spLocks noGrp="1" noRot="1" noChangeAspect="1"/>
          </p:cNvSpPr>
          <p:nvPr>
            <p:ph type="sldImg"/>
          </p:nvPr>
        </p:nvSpPr>
        <p:spPr>
          <a:xfrm>
            <a:off x="1006475" y="685800"/>
            <a:ext cx="4845050" cy="3429000"/>
          </a:xfrm>
          <a:prstGeom prst="rect">
            <a:avLst/>
          </a:prstGeom>
        </p:spPr>
        <p:txBody>
          <a:bodyPr/>
          <a:lstStyle/>
          <a:p>
            <a:endParaRPr dirty="0"/>
          </a:p>
        </p:txBody>
      </p:sp>
      <p:sp>
        <p:nvSpPr>
          <p:cNvPr id="119" name="Shape 119"/>
          <p:cNvSpPr>
            <a:spLocks noGrp="1"/>
          </p:cNvSpPr>
          <p:nvPr>
            <p:ph type="body" sz="quarter" idx="1"/>
          </p:nvPr>
        </p:nvSpPr>
        <p:spPr>
          <a:prstGeom prst="rect">
            <a:avLst/>
          </a:prstGeom>
        </p:spPr>
        <p:txBody>
          <a:bodyPr/>
          <a:lstStyle/>
          <a:p>
            <a:pPr marL="171450" indent="-171450">
              <a:buSzPct val="100000"/>
              <a:buFont typeface="Arial"/>
              <a:buChar char="•"/>
            </a:pPr>
            <a:r>
              <a:rPr dirty="0"/>
              <a:t>This activity can be done in pairs or small groups. Give pupils an A4/A3 sheet and ask them to draw a stick person with a head, heart and hands. </a:t>
            </a:r>
          </a:p>
          <a:p>
            <a:pPr marL="171450" indent="-171450">
              <a:buSzPct val="100000"/>
              <a:buFont typeface="Arial"/>
              <a:buChar char="•"/>
            </a:pPr>
            <a:endParaRPr dirty="0"/>
          </a:p>
          <a:p>
            <a:pPr marL="171450" indent="-171450">
              <a:buSzPct val="100000"/>
              <a:buFont typeface="Arial"/>
              <a:buChar char="•"/>
            </a:pPr>
            <a:r>
              <a:rPr dirty="0"/>
              <a:t>Ask pupils to write down thoughts near the head showing what new </a:t>
            </a:r>
            <a:r>
              <a:rPr lang="en-GB" dirty="0"/>
              <a:t>Y</a:t>
            </a:r>
            <a:r>
              <a:rPr dirty="0"/>
              <a:t>ear </a:t>
            </a:r>
            <a:r>
              <a:rPr lang="en-GB" dirty="0"/>
              <a:t>7</a:t>
            </a:r>
            <a:r>
              <a:rPr dirty="0"/>
              <a:t> pupils might be thinking on their first day</a:t>
            </a:r>
          </a:p>
          <a:p>
            <a:endParaRPr dirty="0"/>
          </a:p>
          <a:p>
            <a:pPr marL="171450" indent="-171450">
              <a:buSzPct val="100000"/>
              <a:buFont typeface="Arial"/>
              <a:buChar char="•"/>
            </a:pPr>
            <a:r>
              <a:rPr dirty="0"/>
              <a:t>It may be preferable to place students in mixed ability groups rather than facilitating yourself in order to encourage as much student-led work as possible.</a:t>
            </a:r>
          </a:p>
        </p:txBody>
      </p:sp>
    </p:spTree>
    <p:extLst>
      <p:ext uri="{BB962C8B-B14F-4D97-AF65-F5344CB8AC3E}">
        <p14:creationId xmlns:p14="http://schemas.microsoft.com/office/powerpoint/2010/main" val="7372279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Shape 118"/>
          <p:cNvSpPr>
            <a:spLocks noGrp="1" noRot="1" noChangeAspect="1"/>
          </p:cNvSpPr>
          <p:nvPr>
            <p:ph type="sldImg"/>
          </p:nvPr>
        </p:nvSpPr>
        <p:spPr>
          <a:xfrm>
            <a:off x="1006475" y="685800"/>
            <a:ext cx="4845050" cy="3429000"/>
          </a:xfrm>
          <a:prstGeom prst="rect">
            <a:avLst/>
          </a:prstGeom>
        </p:spPr>
        <p:txBody>
          <a:bodyPr/>
          <a:lstStyle/>
          <a:p>
            <a:endParaRPr dirty="0"/>
          </a:p>
        </p:txBody>
      </p:sp>
      <p:sp>
        <p:nvSpPr>
          <p:cNvPr id="119" name="Shape 119"/>
          <p:cNvSpPr>
            <a:spLocks noGrp="1"/>
          </p:cNvSpPr>
          <p:nvPr>
            <p:ph type="body" sz="quarter" idx="1"/>
          </p:nvPr>
        </p:nvSpPr>
        <p:spPr>
          <a:prstGeom prst="rect">
            <a:avLst/>
          </a:prstGeom>
        </p:spPr>
        <p:txBody>
          <a:bodyPr/>
          <a:lstStyle/>
          <a:p>
            <a:pPr marL="171450" indent="-171450">
              <a:buFont typeface="Arial" panose="020B0604020202020204" pitchFamily="34" charset="0"/>
              <a:buChar char="•"/>
            </a:pPr>
            <a:r>
              <a:rPr lang="en-GB" dirty="0"/>
              <a:t>Ask pupils what feelings pupils might have about starting secondary school, and add their ideas near the heart on their sheet.</a:t>
            </a:r>
          </a:p>
        </p:txBody>
      </p:sp>
    </p:spTree>
    <p:extLst>
      <p:ext uri="{BB962C8B-B14F-4D97-AF65-F5344CB8AC3E}">
        <p14:creationId xmlns:p14="http://schemas.microsoft.com/office/powerpoint/2010/main" val="21010675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6475" y="685800"/>
            <a:ext cx="4845050" cy="3429000"/>
          </a:xfrm>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Show the second part of the video about change (1:20-3:05).</a:t>
            </a:r>
          </a:p>
          <a:p>
            <a:endParaRPr lang="en-GB" dirty="0"/>
          </a:p>
          <a:p>
            <a:pPr marL="171450" indent="-171450">
              <a:buFont typeface="Arial" panose="020B0604020202020204" pitchFamily="34" charset="0"/>
              <a:buChar char="•"/>
            </a:pPr>
            <a:r>
              <a:rPr lang="en-GB" dirty="0"/>
              <a:t>Ask the class to discuss the questions on the slide.</a:t>
            </a:r>
          </a:p>
        </p:txBody>
      </p:sp>
    </p:spTree>
    <p:extLst>
      <p:ext uri="{BB962C8B-B14F-4D97-AF65-F5344CB8AC3E}">
        <p14:creationId xmlns:p14="http://schemas.microsoft.com/office/powerpoint/2010/main" val="16204536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 name="Shape 151"/>
          <p:cNvSpPr>
            <a:spLocks noGrp="1" noRot="1" noChangeAspect="1"/>
          </p:cNvSpPr>
          <p:nvPr>
            <p:ph type="sldImg"/>
          </p:nvPr>
        </p:nvSpPr>
        <p:spPr>
          <a:xfrm>
            <a:off x="1006475" y="685800"/>
            <a:ext cx="4845050" cy="3429000"/>
          </a:xfrm>
          <a:prstGeom prst="rect">
            <a:avLst/>
          </a:prstGeom>
        </p:spPr>
        <p:txBody>
          <a:bodyPr/>
          <a:lstStyle/>
          <a:p>
            <a:endParaRPr dirty="0"/>
          </a:p>
        </p:txBody>
      </p:sp>
      <p:sp>
        <p:nvSpPr>
          <p:cNvPr id="152" name="Shape 152"/>
          <p:cNvSpPr>
            <a:spLocks noGrp="1"/>
          </p:cNvSpPr>
          <p:nvPr>
            <p:ph type="body" sz="quarter" idx="1"/>
          </p:nvPr>
        </p:nvSpPr>
        <p:spPr>
          <a:prstGeom prst="rect">
            <a:avLst/>
          </a:prstGeom>
        </p:spPr>
        <p:txBody>
          <a:bodyPr/>
          <a:lstStyle/>
          <a:p>
            <a:pPr marL="171450" indent="-171450">
              <a:buSzPct val="100000"/>
              <a:buFont typeface="Arial"/>
              <a:buChar char="•"/>
            </a:pPr>
            <a:r>
              <a:rPr dirty="0"/>
              <a:t>Show pupils the </a:t>
            </a:r>
            <a:r>
              <a:rPr lang="en-GB" dirty="0"/>
              <a:t>five scenarios/</a:t>
            </a:r>
            <a:r>
              <a:rPr dirty="0"/>
              <a:t>viewpoints about starting secondary school </a:t>
            </a:r>
            <a:r>
              <a:rPr lang="en-GB" dirty="0"/>
              <a:t>on this slide, </a:t>
            </a:r>
            <a:r>
              <a:rPr dirty="0"/>
              <a:t>and the list of strategies to manage change</a:t>
            </a:r>
            <a:r>
              <a:rPr lang="en-GB" dirty="0"/>
              <a:t> on the next slide</a:t>
            </a:r>
            <a:r>
              <a:rPr dirty="0"/>
              <a:t>. Ask them to match up suitable strategies to each of the viewpoints (these can </a:t>
            </a:r>
            <a:r>
              <a:rPr lang="en-GB" dirty="0"/>
              <a:t>be </a:t>
            </a:r>
            <a:r>
              <a:rPr dirty="0"/>
              <a:t>projected on the board or printed out). </a:t>
            </a:r>
          </a:p>
          <a:p>
            <a:pPr marL="171450" indent="-171450">
              <a:buSzPct val="100000"/>
              <a:buFont typeface="Arial"/>
              <a:buChar char="•"/>
            </a:pPr>
            <a:endParaRPr dirty="0"/>
          </a:p>
          <a:p>
            <a:pPr marL="171450" indent="-171450">
              <a:buSzPct val="100000"/>
              <a:buFont typeface="Arial"/>
              <a:buChar char="•"/>
            </a:pPr>
            <a:r>
              <a:rPr dirty="0"/>
              <a:t>This can be done in pairs or small groups. Different groups could be given different scenarios. </a:t>
            </a:r>
          </a:p>
          <a:p>
            <a:pPr marL="171450" indent="-171450">
              <a:buSzPct val="100000"/>
              <a:buFont typeface="Arial"/>
              <a:buChar char="•"/>
            </a:pPr>
            <a:endParaRPr dirty="0"/>
          </a:p>
          <a:p>
            <a:pPr marL="171450" indent="-171450">
              <a:buSzPct val="100000"/>
              <a:buFont typeface="Arial"/>
              <a:buChar char="•"/>
            </a:pPr>
            <a:r>
              <a:rPr dirty="0"/>
              <a:t>If this text size is too small for your class, we recommend printing out the viewpoints and strategies as a handout.</a:t>
            </a:r>
          </a:p>
        </p:txBody>
      </p:sp>
    </p:spTree>
    <p:extLst>
      <p:ext uri="{BB962C8B-B14F-4D97-AF65-F5344CB8AC3E}">
        <p14:creationId xmlns:p14="http://schemas.microsoft.com/office/powerpoint/2010/main" val="14474708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 name="Shape 151"/>
          <p:cNvSpPr>
            <a:spLocks noGrp="1" noRot="1" noChangeAspect="1"/>
          </p:cNvSpPr>
          <p:nvPr>
            <p:ph type="sldImg"/>
          </p:nvPr>
        </p:nvSpPr>
        <p:spPr>
          <a:xfrm>
            <a:off x="1006475" y="685800"/>
            <a:ext cx="4845050" cy="3429000"/>
          </a:xfrm>
          <a:prstGeom prst="rect">
            <a:avLst/>
          </a:prstGeom>
        </p:spPr>
        <p:txBody>
          <a:bodyPr/>
          <a:lstStyle/>
          <a:p>
            <a:endParaRPr dirty="0"/>
          </a:p>
        </p:txBody>
      </p:sp>
      <p:sp>
        <p:nvSpPr>
          <p:cNvPr id="152" name="Shape 152"/>
          <p:cNvSpPr>
            <a:spLocks noGrp="1"/>
          </p:cNvSpPr>
          <p:nvPr>
            <p:ph type="body" sz="quarter" idx="1"/>
          </p:nvPr>
        </p:nvSpPr>
        <p:spPr>
          <a:prstGeom prst="rect">
            <a:avLst/>
          </a:prstGeom>
        </p:spPr>
        <p:txBody>
          <a:bodyPr/>
          <a:lstStyle/>
          <a:p>
            <a:pPr marL="171450" indent="-171450">
              <a:buSzPct val="100000"/>
              <a:buFont typeface="Arial"/>
              <a:buChar char="•"/>
            </a:pPr>
            <a:r>
              <a:rPr dirty="0"/>
              <a:t>If this text size is too small for your class, we recommend printing out the viewpoints and strategies as a handout.</a:t>
            </a:r>
          </a:p>
        </p:txBody>
      </p:sp>
    </p:spTree>
    <p:extLst>
      <p:ext uri="{BB962C8B-B14F-4D97-AF65-F5344CB8AC3E}">
        <p14:creationId xmlns:p14="http://schemas.microsoft.com/office/powerpoint/2010/main" val="670367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 name="Shape 130"/>
          <p:cNvSpPr>
            <a:spLocks noGrp="1" noRot="1" noChangeAspect="1"/>
          </p:cNvSpPr>
          <p:nvPr>
            <p:ph type="sldImg"/>
          </p:nvPr>
        </p:nvSpPr>
        <p:spPr>
          <a:xfrm>
            <a:off x="1006475" y="685800"/>
            <a:ext cx="4845050" cy="3429000"/>
          </a:xfrm>
          <a:prstGeom prst="rect">
            <a:avLst/>
          </a:prstGeom>
        </p:spPr>
        <p:txBody>
          <a:bodyPr/>
          <a:lstStyle/>
          <a:p>
            <a:endParaRPr dirty="0"/>
          </a:p>
        </p:txBody>
      </p:sp>
      <p:sp>
        <p:nvSpPr>
          <p:cNvPr id="131" name="Shape 131"/>
          <p:cNvSpPr>
            <a:spLocks noGrp="1"/>
          </p:cNvSpPr>
          <p:nvPr>
            <p:ph type="body" sz="quarter" idx="1"/>
          </p:nvPr>
        </p:nvSpPr>
        <p:spPr>
          <a:prstGeom prst="rect">
            <a:avLst/>
          </a:prstGeom>
        </p:spPr>
        <p:txBody>
          <a:bodyPr/>
          <a:lstStyle/>
          <a:p>
            <a:pPr marL="171450" indent="-171450">
              <a:buFont typeface="Arial" panose="020B0604020202020204" pitchFamily="34" charset="0"/>
              <a:buChar char="•"/>
            </a:pPr>
            <a:r>
              <a:rPr lang="en-US" sz="1100" dirty="0">
                <a:effectLst/>
                <a:sym typeface="Calibri"/>
              </a:rPr>
              <a:t>Ask pupils to go back to their sheets with the stick person and add information to the hands of the body about what ACTIONS or STRATEGIES pupils could take to manage the change of moving to secondary school.  </a:t>
            </a:r>
            <a:br>
              <a:rPr lang="en-US" sz="1100" dirty="0">
                <a:effectLst/>
                <a:sym typeface="Calibri"/>
              </a:rPr>
            </a:br>
            <a:endParaRPr lang="en-GB" sz="1100" dirty="0">
              <a:effectLst/>
              <a:sym typeface="Calibri"/>
            </a:endParaRPr>
          </a:p>
          <a:p>
            <a:pPr marL="171450" indent="-171450">
              <a:buFont typeface="Arial" panose="020B0604020202020204" pitchFamily="34" charset="0"/>
              <a:buChar char="•"/>
            </a:pPr>
            <a:r>
              <a:rPr lang="en-US" sz="1100" dirty="0">
                <a:effectLst/>
                <a:sym typeface="Calibri"/>
              </a:rPr>
              <a:t>Ask pupils to move around the classroom in pairs or small groups and find a different group’s body sheet. They should discuss their comments, adding any additional information to the sheet they see fit.  </a:t>
            </a:r>
            <a:r>
              <a:rPr lang="en-GB" dirty="0">
                <a:effectLst/>
              </a:rPr>
              <a:t> </a:t>
            </a:r>
            <a:r>
              <a:rPr lang="en-US" sz="1100" dirty="0">
                <a:effectLst/>
                <a:sym typeface="Calibri"/>
              </a:rPr>
              <a:t> </a:t>
            </a:r>
            <a:endParaRPr lang="en-GB" sz="1100" dirty="0">
              <a:effectLst/>
              <a:sym typeface="Calibri"/>
            </a:endParaRPr>
          </a:p>
          <a:p>
            <a:endParaRPr lang="en-GB" sz="1100" dirty="0">
              <a:effectLst/>
              <a:sym typeface="Calibri"/>
            </a:endParaRPr>
          </a:p>
        </p:txBody>
      </p:sp>
    </p:spTree>
    <p:extLst>
      <p:ext uri="{BB962C8B-B14F-4D97-AF65-F5344CB8AC3E}">
        <p14:creationId xmlns:p14="http://schemas.microsoft.com/office/powerpoint/2010/main" val="25543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 name="Shape 173"/>
          <p:cNvSpPr>
            <a:spLocks noGrp="1" noRot="1" noChangeAspect="1"/>
          </p:cNvSpPr>
          <p:nvPr>
            <p:ph type="sldImg"/>
          </p:nvPr>
        </p:nvSpPr>
        <p:spPr>
          <a:xfrm>
            <a:off x="1006475" y="685800"/>
            <a:ext cx="4845050" cy="3429000"/>
          </a:xfrm>
          <a:prstGeom prst="rect">
            <a:avLst/>
          </a:prstGeom>
        </p:spPr>
        <p:txBody>
          <a:bodyPr/>
          <a:lstStyle/>
          <a:p>
            <a:endParaRPr dirty="0"/>
          </a:p>
        </p:txBody>
      </p:sp>
      <p:sp>
        <p:nvSpPr>
          <p:cNvPr id="174" name="Shape 174"/>
          <p:cNvSpPr>
            <a:spLocks noGrp="1"/>
          </p:cNvSpPr>
          <p:nvPr>
            <p:ph type="body" sz="quarter" idx="1"/>
          </p:nvPr>
        </p:nvSpPr>
        <p:spPr>
          <a:prstGeom prst="rect">
            <a:avLst/>
          </a:prstGeom>
        </p:spPr>
        <p:txBody>
          <a:bodyPr/>
          <a:lstStyle/>
          <a:p>
            <a:pPr marL="171450" indent="-171450">
              <a:buFont typeface="Arial" panose="020B0604020202020204" pitchFamily="34" charset="0"/>
              <a:buChar char="•"/>
            </a:pPr>
            <a:r>
              <a:rPr dirty="0"/>
              <a:t>Pupils should </a:t>
            </a:r>
            <a:r>
              <a:rPr lang="en-GB" dirty="0"/>
              <a:t>respond to</a:t>
            </a:r>
            <a:r>
              <a:rPr dirty="0"/>
              <a:t> the three baseline </a:t>
            </a:r>
            <a:r>
              <a:rPr lang="en-GB" dirty="0"/>
              <a:t>statements</a:t>
            </a:r>
            <a:r>
              <a:rPr dirty="0"/>
              <a:t> on a confidence scale: 0 = not confident, 10 = extremely confident. </a:t>
            </a:r>
            <a:endParaRPr lang="en-GB" dirty="0"/>
          </a:p>
          <a:p>
            <a:pPr marL="171450" indent="-171450">
              <a:buFont typeface="Arial" panose="020B0604020202020204" pitchFamily="34" charset="0"/>
              <a:buChar char="•"/>
            </a:pPr>
            <a:r>
              <a:rPr lang="en-US" sz="1100" dirty="0">
                <a:effectLst/>
                <a:sym typeface="Calibri"/>
              </a:rPr>
              <a:t>Ask pupils to consider why their scores have changed and give an example of something new they have learned or thought about. </a:t>
            </a:r>
            <a:endParaRPr dirty="0"/>
          </a:p>
        </p:txBody>
      </p:sp>
    </p:spTree>
    <p:extLst>
      <p:ext uri="{BB962C8B-B14F-4D97-AF65-F5344CB8AC3E}">
        <p14:creationId xmlns:p14="http://schemas.microsoft.com/office/powerpoint/2010/main" val="18537630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 name="Shape 188"/>
          <p:cNvSpPr>
            <a:spLocks noGrp="1" noRot="1" noChangeAspect="1"/>
          </p:cNvSpPr>
          <p:nvPr>
            <p:ph type="sldImg"/>
          </p:nvPr>
        </p:nvSpPr>
        <p:spPr>
          <a:xfrm>
            <a:off x="1006475" y="685800"/>
            <a:ext cx="4845050" cy="3429000"/>
          </a:xfrm>
          <a:prstGeom prst="rect">
            <a:avLst/>
          </a:prstGeom>
        </p:spPr>
        <p:txBody>
          <a:bodyPr/>
          <a:lstStyle/>
          <a:p>
            <a:endParaRPr dirty="0"/>
          </a:p>
        </p:txBody>
      </p:sp>
      <p:sp>
        <p:nvSpPr>
          <p:cNvPr id="189" name="Shape 189"/>
          <p:cNvSpPr>
            <a:spLocks noGrp="1"/>
          </p:cNvSpPr>
          <p:nvPr>
            <p:ph type="body" sz="quarter" idx="1"/>
          </p:nvPr>
        </p:nvSpPr>
        <p:spPr>
          <a:prstGeom prst="rect">
            <a:avLst/>
          </a:prstGeom>
        </p:spPr>
        <p:txBody>
          <a:bodyPr/>
          <a:lstStyle>
            <a:lvl1pPr marL="171450" indent="-171450">
              <a:buSzPct val="100000"/>
              <a:buFont typeface="Arial"/>
              <a:buChar char="•"/>
            </a:lvl1pPr>
          </a:lstStyle>
          <a:p>
            <a:r>
              <a:rPr dirty="0"/>
              <a:t>Before the end of class, remind pupils about the importance of asking for help if they need it and signpost them to speak to a trusted adult o</a:t>
            </a:r>
            <a:r>
              <a:rPr lang="en-GB" dirty="0"/>
              <a:t>r</a:t>
            </a:r>
            <a:r>
              <a:rPr dirty="0"/>
              <a:t> call </a:t>
            </a:r>
            <a:r>
              <a:rPr dirty="0" err="1"/>
              <a:t>childline</a:t>
            </a:r>
            <a:r>
              <a:rPr dirty="0"/>
              <a:t>. </a:t>
            </a:r>
          </a:p>
        </p:txBody>
      </p:sp>
    </p:spTree>
    <p:extLst>
      <p:ext uri="{BB962C8B-B14F-4D97-AF65-F5344CB8AC3E}">
        <p14:creationId xmlns:p14="http://schemas.microsoft.com/office/powerpoint/2010/main" val="36920481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3" name="Shape 13"/>
          <p:cNvSpPr>
            <a:spLocks noGrp="1"/>
          </p:cNvSpPr>
          <p:nvPr>
            <p:ph type="title"/>
          </p:nvPr>
        </p:nvSpPr>
        <p:spPr>
          <a:xfrm>
            <a:off x="801885" y="1237195"/>
            <a:ext cx="9088043" cy="2631889"/>
          </a:xfrm>
          <a:prstGeom prst="rect">
            <a:avLst/>
          </a:prstGeom>
        </p:spPr>
        <p:txBody>
          <a:bodyPr anchor="b"/>
          <a:lstStyle>
            <a:lvl1pPr>
              <a:defRPr sz="6600" b="0" i="0">
                <a:latin typeface="Lato" panose="020F0502020204030203" pitchFamily="34" charset="77"/>
              </a:defRPr>
            </a:lvl1pPr>
          </a:lstStyle>
          <a:p>
            <a:r>
              <a:rPr dirty="0"/>
              <a:t>Title Text</a:t>
            </a:r>
          </a:p>
        </p:txBody>
      </p:sp>
      <p:sp>
        <p:nvSpPr>
          <p:cNvPr id="14" name="Shape 14"/>
          <p:cNvSpPr>
            <a:spLocks noGrp="1"/>
          </p:cNvSpPr>
          <p:nvPr>
            <p:ph type="body" sz="quarter" idx="1"/>
          </p:nvPr>
        </p:nvSpPr>
        <p:spPr>
          <a:xfrm>
            <a:off x="1336477" y="3970580"/>
            <a:ext cx="8018861" cy="1825173"/>
          </a:xfrm>
          <a:prstGeom prst="rect">
            <a:avLst/>
          </a:prstGeom>
        </p:spPr>
        <p:txBody>
          <a:bodyPr/>
          <a:lstStyle>
            <a:lvl1pPr marL="0" indent="0" algn="ctr">
              <a:buSzTx/>
              <a:buFontTx/>
              <a:buNone/>
              <a:defRPr b="0" i="0">
                <a:latin typeface="Lato" panose="020F0502020204030203" pitchFamily="34" charset="77"/>
              </a:defRPr>
            </a:lvl1pPr>
            <a:lvl2pPr marL="0" indent="0" algn="ctr">
              <a:buSzTx/>
              <a:buFontTx/>
              <a:buNone/>
              <a:defRPr b="0" i="0">
                <a:latin typeface="Lato" panose="020F0502020204030203" pitchFamily="34" charset="77"/>
              </a:defRPr>
            </a:lvl2pPr>
            <a:lvl3pPr marL="0" indent="0" algn="ctr">
              <a:buSzTx/>
              <a:buFontTx/>
              <a:buNone/>
              <a:defRPr b="0" i="0">
                <a:latin typeface="Lato" panose="020F0502020204030203" pitchFamily="34" charset="77"/>
              </a:defRPr>
            </a:lvl3pPr>
            <a:lvl4pPr marL="0" indent="0" algn="ctr">
              <a:buSzTx/>
              <a:buFontTx/>
              <a:buNone/>
              <a:defRPr b="0" i="0">
                <a:latin typeface="Lato" panose="020F0502020204030203" pitchFamily="34" charset="77"/>
              </a:defRPr>
            </a:lvl4pPr>
            <a:lvl5pPr marL="0" indent="0" algn="ctr">
              <a:buSzTx/>
              <a:buFontTx/>
              <a:buNone/>
              <a:defRPr b="0" i="0">
                <a:latin typeface="Lato" panose="020F0502020204030203" pitchFamily="34" charset="77"/>
              </a:defRPr>
            </a:lvl5pPr>
          </a:lstStyle>
          <a:p>
            <a:r>
              <a:rPr dirty="0"/>
              <a:t>Body Level One</a:t>
            </a:r>
          </a:p>
          <a:p>
            <a:pPr lvl="1"/>
            <a:r>
              <a:rPr dirty="0"/>
              <a:t>Body Level Two</a:t>
            </a:r>
          </a:p>
          <a:p>
            <a:pPr lvl="2"/>
            <a:r>
              <a:rPr dirty="0"/>
              <a:t>Body Level Three</a:t>
            </a:r>
          </a:p>
          <a:p>
            <a:pPr lvl="3"/>
            <a:r>
              <a:rPr dirty="0"/>
              <a:t>Body Level Four</a:t>
            </a:r>
          </a:p>
          <a:p>
            <a:pPr lvl="4"/>
            <a:r>
              <a:rPr dirty="0"/>
              <a:t>Body Level Five</a:t>
            </a:r>
          </a:p>
        </p:txBody>
      </p:sp>
      <p:sp>
        <p:nvSpPr>
          <p:cNvPr id="15" name="Shape 15"/>
          <p:cNvSpPr>
            <a:spLocks noGrp="1"/>
          </p:cNvSpPr>
          <p:nvPr>
            <p:ph type="sldNum" sz="quarter" idx="2"/>
          </p:nvPr>
        </p:nvSpPr>
        <p:spPr>
          <a:prstGeom prst="rect">
            <a:avLst/>
          </a:prstGeom>
        </p:spPr>
        <p:txBody>
          <a:bodyPr/>
          <a:lstStyle>
            <a:lvl1pPr>
              <a:defRPr b="0" i="0">
                <a:latin typeface="Lato" panose="020F0502020204030203" pitchFamily="34" charset="77"/>
              </a:defRPr>
            </a:lvl1pPr>
          </a:lstStyle>
          <a:p>
            <a:fld id="{86CB4B4D-7CA3-9044-876B-883B54F8677D}" type="slidenum">
              <a:rPr lang="en-GB" smtClean="0"/>
              <a:pPr/>
              <a:t>‹#›</a:t>
            </a:fld>
            <a:endParaRPr lang="en-GB" dirty="0"/>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1_Two Content">
    <p:spTree>
      <p:nvGrpSpPr>
        <p:cNvPr id="1" name=""/>
        <p:cNvGrpSpPr/>
        <p:nvPr/>
      </p:nvGrpSpPr>
      <p:grpSpPr>
        <a:xfrm>
          <a:off x="0" y="0"/>
          <a:ext cx="0" cy="0"/>
          <a:chOff x="0" y="0"/>
          <a:chExt cx="0" cy="0"/>
        </a:xfrm>
      </p:grpSpPr>
      <p:sp>
        <p:nvSpPr>
          <p:cNvPr id="22" name="Shape 22"/>
          <p:cNvSpPr>
            <a:spLocks noGrp="1"/>
          </p:cNvSpPr>
          <p:nvPr>
            <p:ph type="title"/>
          </p:nvPr>
        </p:nvSpPr>
        <p:spPr>
          <a:prstGeom prst="rect">
            <a:avLst/>
          </a:prstGeom>
        </p:spPr>
        <p:txBody>
          <a:bodyPr>
            <a:noAutofit/>
          </a:bodyPr>
          <a:lstStyle>
            <a:lvl1pPr>
              <a:defRPr sz="2500" b="1" i="0">
                <a:latin typeface="Lato" panose="020F0502020204030203" pitchFamily="34" charset="77"/>
              </a:defRPr>
            </a:lvl1pPr>
          </a:lstStyle>
          <a:p>
            <a:r>
              <a:rPr dirty="0"/>
              <a:t>Title Text</a:t>
            </a:r>
          </a:p>
        </p:txBody>
      </p:sp>
      <p:sp>
        <p:nvSpPr>
          <p:cNvPr id="23" name="Shape 23"/>
          <p:cNvSpPr>
            <a:spLocks noGrp="1"/>
          </p:cNvSpPr>
          <p:nvPr>
            <p:ph type="body" idx="1"/>
          </p:nvPr>
        </p:nvSpPr>
        <p:spPr>
          <a:prstGeom prst="rect">
            <a:avLst/>
          </a:prstGeom>
        </p:spPr>
        <p:txBody>
          <a:bodyPr/>
          <a:lstStyle>
            <a:lvl1pPr>
              <a:defRPr b="0" i="0">
                <a:latin typeface="Lato" panose="020F0502020204030203" pitchFamily="34" charset="77"/>
              </a:defRPr>
            </a:lvl1pPr>
            <a:lvl2pPr>
              <a:defRPr b="0" i="0">
                <a:latin typeface="Lato" panose="020F0502020204030203" pitchFamily="34" charset="77"/>
              </a:defRPr>
            </a:lvl2pPr>
            <a:lvl3pPr>
              <a:defRPr b="0" i="0">
                <a:latin typeface="Lato" panose="020F0502020204030203" pitchFamily="34" charset="77"/>
              </a:defRPr>
            </a:lvl3pPr>
            <a:lvl4pPr>
              <a:defRPr b="0" i="0">
                <a:latin typeface="Lato" panose="020F0502020204030203" pitchFamily="34" charset="77"/>
              </a:defRPr>
            </a:lvl4pPr>
            <a:lvl5pPr>
              <a:defRPr b="0" i="0">
                <a:latin typeface="Lato" panose="020F0502020204030203" pitchFamily="34" charset="77"/>
              </a:defRPr>
            </a:lvl5pPr>
          </a:lstStyle>
          <a:p>
            <a:r>
              <a:rPr dirty="0"/>
              <a:t>Body Level One</a:t>
            </a:r>
          </a:p>
          <a:p>
            <a:pPr lvl="1"/>
            <a:r>
              <a:rPr dirty="0"/>
              <a:t>Body Level Two</a:t>
            </a:r>
          </a:p>
          <a:p>
            <a:pPr lvl="2"/>
            <a:r>
              <a:rPr dirty="0"/>
              <a:t>Body Level Three</a:t>
            </a:r>
          </a:p>
          <a:p>
            <a:pPr lvl="3"/>
            <a:r>
              <a:rPr dirty="0"/>
              <a:t>Body Level Four</a:t>
            </a:r>
          </a:p>
          <a:p>
            <a:pPr lvl="4"/>
            <a:r>
              <a:rPr dirty="0"/>
              <a:t>Body Level Five</a:t>
            </a:r>
          </a:p>
        </p:txBody>
      </p:sp>
      <p:sp>
        <p:nvSpPr>
          <p:cNvPr id="24" name="Shape 24"/>
          <p:cNvSpPr>
            <a:spLocks noGrp="1"/>
          </p:cNvSpPr>
          <p:nvPr>
            <p:ph type="sldNum" sz="quarter" idx="2"/>
          </p:nvPr>
        </p:nvSpPr>
        <p:spPr>
          <a:prstGeom prst="rect">
            <a:avLst/>
          </a:prstGeom>
        </p:spPr>
        <p:txBody>
          <a:bodyPr/>
          <a:lstStyle>
            <a:lvl1pPr>
              <a:defRPr b="0" i="0">
                <a:latin typeface="Lato" panose="020F0502020204030203" pitchFamily="34" charset="77"/>
              </a:defRPr>
            </a:lvl1pPr>
          </a:lstStyle>
          <a:p>
            <a:fld id="{86CB4B4D-7CA3-9044-876B-883B54F8677D}" type="slidenum">
              <a:rPr lang="en-GB" smtClean="0"/>
              <a:pPr/>
              <a:t>‹#›</a:t>
            </a:fld>
            <a:endParaRPr lang="en-GB" dirty="0"/>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and Vertical Text">
    <p:spTree>
      <p:nvGrpSpPr>
        <p:cNvPr id="1" name=""/>
        <p:cNvGrpSpPr/>
        <p:nvPr/>
      </p:nvGrpSpPr>
      <p:grpSpPr>
        <a:xfrm>
          <a:off x="0" y="0"/>
          <a:ext cx="0" cy="0"/>
          <a:chOff x="0" y="0"/>
          <a:chExt cx="0" cy="0"/>
        </a:xfrm>
      </p:grpSpPr>
      <p:sp>
        <p:nvSpPr>
          <p:cNvPr id="31" name="Shape 31"/>
          <p:cNvSpPr>
            <a:spLocks noGrp="1"/>
          </p:cNvSpPr>
          <p:nvPr>
            <p:ph type="title"/>
          </p:nvPr>
        </p:nvSpPr>
        <p:spPr>
          <a:prstGeom prst="rect">
            <a:avLst/>
          </a:prstGeom>
        </p:spPr>
        <p:txBody>
          <a:bodyPr>
            <a:noAutofit/>
          </a:bodyPr>
          <a:lstStyle>
            <a:lvl1pPr>
              <a:defRPr sz="2500" b="0" i="0">
                <a:latin typeface="Lato" panose="020F0502020204030203" pitchFamily="34" charset="77"/>
              </a:defRPr>
            </a:lvl1pPr>
          </a:lstStyle>
          <a:p>
            <a:r>
              <a:rPr dirty="0"/>
              <a:t>Title Text</a:t>
            </a:r>
          </a:p>
        </p:txBody>
      </p:sp>
      <p:sp>
        <p:nvSpPr>
          <p:cNvPr id="32" name="Shape 32"/>
          <p:cNvSpPr>
            <a:spLocks noGrp="1"/>
          </p:cNvSpPr>
          <p:nvPr>
            <p:ph type="body" idx="1"/>
          </p:nvPr>
        </p:nvSpPr>
        <p:spPr>
          <a:xfrm>
            <a:off x="735062" y="1362623"/>
            <a:ext cx="9221690" cy="4169498"/>
          </a:xfrm>
          <a:prstGeom prst="rect">
            <a:avLst/>
          </a:prstGeom>
        </p:spPr>
        <p:txBody>
          <a:bodyPr/>
          <a:lstStyle>
            <a:lvl1pPr>
              <a:defRPr b="0" i="0">
                <a:latin typeface="Lato" panose="020F0502020204030203" pitchFamily="34" charset="77"/>
              </a:defRPr>
            </a:lvl1pPr>
            <a:lvl2pPr>
              <a:defRPr b="0" i="0">
                <a:latin typeface="Lato" panose="020F0502020204030203" pitchFamily="34" charset="77"/>
              </a:defRPr>
            </a:lvl2pPr>
            <a:lvl3pPr>
              <a:defRPr b="0" i="0">
                <a:latin typeface="Lato" panose="020F0502020204030203" pitchFamily="34" charset="77"/>
              </a:defRPr>
            </a:lvl3pPr>
            <a:lvl4pPr>
              <a:defRPr b="0" i="0">
                <a:latin typeface="Lato" panose="020F0502020204030203" pitchFamily="34" charset="77"/>
              </a:defRPr>
            </a:lvl4pPr>
            <a:lvl5pPr>
              <a:defRPr b="0" i="0">
                <a:latin typeface="Lato" panose="020F0502020204030203" pitchFamily="34" charset="77"/>
              </a:defRPr>
            </a:lvl5pPr>
          </a:lstStyle>
          <a:p>
            <a:r>
              <a:rPr dirty="0"/>
              <a:t>Body Level One</a:t>
            </a:r>
          </a:p>
          <a:p>
            <a:pPr lvl="1"/>
            <a:r>
              <a:rPr dirty="0"/>
              <a:t>Body Level Two</a:t>
            </a:r>
          </a:p>
          <a:p>
            <a:pPr lvl="2"/>
            <a:r>
              <a:rPr dirty="0"/>
              <a:t>Body Level Three</a:t>
            </a:r>
          </a:p>
          <a:p>
            <a:pPr lvl="3"/>
            <a:r>
              <a:rPr dirty="0"/>
              <a:t>Body Level Four</a:t>
            </a:r>
          </a:p>
          <a:p>
            <a:pPr lvl="4"/>
            <a:r>
              <a:rPr dirty="0"/>
              <a:t>Body Level Five</a:t>
            </a:r>
          </a:p>
        </p:txBody>
      </p:sp>
      <p:sp>
        <p:nvSpPr>
          <p:cNvPr id="33" name="Shape 33"/>
          <p:cNvSpPr/>
          <p:nvPr/>
        </p:nvSpPr>
        <p:spPr>
          <a:xfrm>
            <a:off x="0" y="5852159"/>
            <a:ext cx="10680700" cy="1704341"/>
          </a:xfrm>
          <a:prstGeom prst="rect">
            <a:avLst/>
          </a:prstGeom>
          <a:solidFill>
            <a:srgbClr val="000000"/>
          </a:solidFill>
          <a:ln w="12700">
            <a:miter lim="400000"/>
          </a:ln>
        </p:spPr>
        <p:txBody>
          <a:bodyPr lIns="45718" tIns="45718" rIns="45718" bIns="45718" anchor="ctr"/>
          <a:lstStyle/>
          <a:p>
            <a:endParaRPr b="0" i="0" dirty="0">
              <a:latin typeface="Lato" panose="020F0502020204030203" pitchFamily="34" charset="77"/>
            </a:endParaRPr>
          </a:p>
        </p:txBody>
      </p:sp>
      <p:sp>
        <p:nvSpPr>
          <p:cNvPr id="34" name="Shape 34"/>
          <p:cNvSpPr>
            <a:spLocks noGrp="1"/>
          </p:cNvSpPr>
          <p:nvPr>
            <p:ph type="body" sz="quarter" idx="13"/>
          </p:nvPr>
        </p:nvSpPr>
        <p:spPr>
          <a:xfrm>
            <a:off x="729505" y="6057898"/>
            <a:ext cx="9221690" cy="1291012"/>
          </a:xfrm>
          <a:prstGeom prst="rect">
            <a:avLst/>
          </a:prstGeom>
        </p:spPr>
        <p:txBody>
          <a:bodyPr/>
          <a:lstStyle>
            <a:lvl1pPr>
              <a:defRPr b="0" i="0">
                <a:latin typeface="Lato" panose="020F0502020204030203" pitchFamily="34" charset="77"/>
              </a:defRPr>
            </a:lvl1pPr>
          </a:lstStyle>
          <a:p>
            <a:pPr>
              <a:defRPr>
                <a:solidFill>
                  <a:srgbClr val="FFFFFF"/>
                </a:solidFill>
              </a:defRPr>
            </a:pPr>
            <a:endParaRPr dirty="0"/>
          </a:p>
        </p:txBody>
      </p:sp>
      <p:sp>
        <p:nvSpPr>
          <p:cNvPr id="35" name="Shape 35"/>
          <p:cNvSpPr>
            <a:spLocks noGrp="1"/>
          </p:cNvSpPr>
          <p:nvPr>
            <p:ph type="sldNum" sz="quarter" idx="2"/>
          </p:nvPr>
        </p:nvSpPr>
        <p:spPr>
          <a:prstGeom prst="rect">
            <a:avLst/>
          </a:prstGeom>
        </p:spPr>
        <p:txBody>
          <a:bodyPr/>
          <a:lstStyle>
            <a:lvl1pPr>
              <a:defRPr b="0" i="0">
                <a:latin typeface="Lato" panose="020F0502020204030203" pitchFamily="34" charset="77"/>
              </a:defRPr>
            </a:lvl1pPr>
          </a:lstStyle>
          <a:p>
            <a:fld id="{86CB4B4D-7CA3-9044-876B-883B54F8677D}" type="slidenum">
              <a:rPr lang="en-GB" smtClean="0"/>
              <a:pPr/>
              <a:t>‹#›</a:t>
            </a:fld>
            <a:endParaRPr lang="en-GB" dirty="0"/>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1_Title and Vertical Text">
    <p:spTree>
      <p:nvGrpSpPr>
        <p:cNvPr id="1" name=""/>
        <p:cNvGrpSpPr/>
        <p:nvPr/>
      </p:nvGrpSpPr>
      <p:grpSpPr>
        <a:xfrm>
          <a:off x="0" y="0"/>
          <a:ext cx="0" cy="0"/>
          <a:chOff x="0" y="0"/>
          <a:chExt cx="0" cy="0"/>
        </a:xfrm>
      </p:grpSpPr>
      <p:sp>
        <p:nvSpPr>
          <p:cNvPr id="42" name="Shape 42"/>
          <p:cNvSpPr>
            <a:spLocks noGrp="1"/>
          </p:cNvSpPr>
          <p:nvPr>
            <p:ph type="title"/>
          </p:nvPr>
        </p:nvSpPr>
        <p:spPr>
          <a:prstGeom prst="rect">
            <a:avLst/>
          </a:prstGeom>
        </p:spPr>
        <p:txBody>
          <a:bodyPr>
            <a:noAutofit/>
          </a:bodyPr>
          <a:lstStyle>
            <a:lvl1pPr>
              <a:defRPr sz="2500" b="1" i="0">
                <a:latin typeface="Lato" panose="020F0502020204030203" pitchFamily="34" charset="77"/>
              </a:defRPr>
            </a:lvl1pPr>
          </a:lstStyle>
          <a:p>
            <a:r>
              <a:rPr dirty="0"/>
              <a:t>Title Text</a:t>
            </a:r>
          </a:p>
        </p:txBody>
      </p:sp>
      <p:sp>
        <p:nvSpPr>
          <p:cNvPr id="43" name="Shape 43"/>
          <p:cNvSpPr/>
          <p:nvPr/>
        </p:nvSpPr>
        <p:spPr>
          <a:xfrm>
            <a:off x="0" y="6427470"/>
            <a:ext cx="10680700" cy="1129031"/>
          </a:xfrm>
          <a:prstGeom prst="rect">
            <a:avLst/>
          </a:prstGeom>
          <a:solidFill>
            <a:srgbClr val="000000"/>
          </a:solidFill>
          <a:ln w="12700">
            <a:miter lim="400000"/>
          </a:ln>
        </p:spPr>
        <p:txBody>
          <a:bodyPr lIns="45718" tIns="45718" rIns="45718" bIns="45718" anchor="ctr"/>
          <a:lstStyle/>
          <a:p>
            <a:endParaRPr b="0" i="0" dirty="0">
              <a:latin typeface="Lato" panose="020F0502020204030203" pitchFamily="34" charset="77"/>
            </a:endParaRPr>
          </a:p>
        </p:txBody>
      </p:sp>
      <p:sp>
        <p:nvSpPr>
          <p:cNvPr id="44" name="Shape 44"/>
          <p:cNvSpPr>
            <a:spLocks noGrp="1"/>
          </p:cNvSpPr>
          <p:nvPr>
            <p:ph type="body" sz="quarter" idx="1"/>
          </p:nvPr>
        </p:nvSpPr>
        <p:spPr>
          <a:xfrm>
            <a:off x="729504" y="6057898"/>
            <a:ext cx="9221691" cy="1291012"/>
          </a:xfrm>
          <a:prstGeom prst="rect">
            <a:avLst/>
          </a:prstGeom>
        </p:spPr>
        <p:txBody>
          <a:bodyPr/>
          <a:lstStyle>
            <a:lvl1pPr>
              <a:defRPr b="0" i="0">
                <a:solidFill>
                  <a:srgbClr val="FFFFFF"/>
                </a:solidFill>
                <a:latin typeface="Lato" panose="020F0502020204030203" pitchFamily="34" charset="77"/>
              </a:defRPr>
            </a:lvl1pPr>
            <a:lvl2pPr>
              <a:defRPr b="0" i="0">
                <a:solidFill>
                  <a:srgbClr val="FFFFFF"/>
                </a:solidFill>
                <a:latin typeface="Lato" panose="020F0502020204030203" pitchFamily="34" charset="77"/>
              </a:defRPr>
            </a:lvl2pPr>
            <a:lvl3pPr>
              <a:defRPr b="0" i="0">
                <a:solidFill>
                  <a:srgbClr val="FFFFFF"/>
                </a:solidFill>
                <a:latin typeface="Lato" panose="020F0502020204030203" pitchFamily="34" charset="77"/>
              </a:defRPr>
            </a:lvl3pPr>
            <a:lvl4pPr>
              <a:defRPr b="0" i="0">
                <a:solidFill>
                  <a:srgbClr val="FFFFFF"/>
                </a:solidFill>
                <a:latin typeface="Lato" panose="020F0502020204030203" pitchFamily="34" charset="77"/>
              </a:defRPr>
            </a:lvl4pPr>
            <a:lvl5pPr>
              <a:defRPr b="0" i="0">
                <a:solidFill>
                  <a:srgbClr val="FFFFFF"/>
                </a:solidFill>
                <a:latin typeface="Lato" panose="020F0502020204030203" pitchFamily="34" charset="77"/>
              </a:defRPr>
            </a:lvl5pPr>
          </a:lstStyle>
          <a:p>
            <a:r>
              <a:rPr dirty="0"/>
              <a:t>Body Level One</a:t>
            </a:r>
          </a:p>
          <a:p>
            <a:pPr lvl="1"/>
            <a:r>
              <a:rPr dirty="0"/>
              <a:t>Body Level Two</a:t>
            </a:r>
          </a:p>
          <a:p>
            <a:pPr lvl="2"/>
            <a:r>
              <a:rPr dirty="0"/>
              <a:t>Body Level Three</a:t>
            </a:r>
          </a:p>
          <a:p>
            <a:pPr lvl="3"/>
            <a:r>
              <a:rPr dirty="0"/>
              <a:t>Body Level Four</a:t>
            </a:r>
          </a:p>
          <a:p>
            <a:pPr lvl="4"/>
            <a:r>
              <a:rPr dirty="0"/>
              <a:t>Body Level Five</a:t>
            </a:r>
          </a:p>
        </p:txBody>
      </p:sp>
      <p:sp>
        <p:nvSpPr>
          <p:cNvPr id="45" name="Shape 45"/>
          <p:cNvSpPr>
            <a:spLocks noGrp="1"/>
          </p:cNvSpPr>
          <p:nvPr>
            <p:ph type="body" sz="half" idx="13"/>
          </p:nvPr>
        </p:nvSpPr>
        <p:spPr>
          <a:xfrm>
            <a:off x="735061" y="1520190"/>
            <a:ext cx="4544024" cy="3996692"/>
          </a:xfrm>
          <a:prstGeom prst="rect">
            <a:avLst/>
          </a:prstGeom>
        </p:spPr>
        <p:txBody>
          <a:bodyPr/>
          <a:lstStyle>
            <a:lvl1pPr>
              <a:defRPr b="0" i="0">
                <a:latin typeface="Lato" panose="020F0502020204030203" pitchFamily="34" charset="77"/>
              </a:defRPr>
            </a:lvl1pPr>
          </a:lstStyle>
          <a:p>
            <a:endParaRPr dirty="0"/>
          </a:p>
        </p:txBody>
      </p:sp>
      <p:sp>
        <p:nvSpPr>
          <p:cNvPr id="46" name="Shape 46"/>
          <p:cNvSpPr>
            <a:spLocks noGrp="1"/>
          </p:cNvSpPr>
          <p:nvPr>
            <p:ph type="body" sz="half" idx="14"/>
          </p:nvPr>
        </p:nvSpPr>
        <p:spPr>
          <a:xfrm>
            <a:off x="5412730" y="1524000"/>
            <a:ext cx="4544023" cy="3996692"/>
          </a:xfrm>
          <a:prstGeom prst="rect">
            <a:avLst/>
          </a:prstGeom>
        </p:spPr>
        <p:txBody>
          <a:bodyPr/>
          <a:lstStyle>
            <a:lvl1pPr>
              <a:defRPr b="0" i="0">
                <a:latin typeface="Lato" panose="020F0502020204030203" pitchFamily="34" charset="77"/>
              </a:defRPr>
            </a:lvl1pPr>
          </a:lstStyle>
          <a:p>
            <a:endParaRPr dirty="0"/>
          </a:p>
        </p:txBody>
      </p:sp>
      <p:sp>
        <p:nvSpPr>
          <p:cNvPr id="47" name="Shape 47"/>
          <p:cNvSpPr>
            <a:spLocks noGrp="1"/>
          </p:cNvSpPr>
          <p:nvPr>
            <p:ph type="sldNum" sz="quarter" idx="2"/>
          </p:nvPr>
        </p:nvSpPr>
        <p:spPr>
          <a:prstGeom prst="rect">
            <a:avLst/>
          </a:prstGeom>
        </p:spPr>
        <p:txBody>
          <a:bodyPr/>
          <a:lstStyle>
            <a:lvl1pPr>
              <a:defRPr b="0" i="0">
                <a:latin typeface="Lato" panose="020F0502020204030203" pitchFamily="34" charset="77"/>
              </a:defRPr>
            </a:lvl1pPr>
          </a:lstStyle>
          <a:p>
            <a:fld id="{86CB4B4D-7CA3-9044-876B-883B54F8677D}" type="slidenum">
              <a:rPr lang="en-GB" smtClean="0"/>
              <a:pPr/>
              <a:t>‹#›</a:t>
            </a:fld>
            <a:endParaRPr lang="en-GB" dirty="0"/>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sp>
        <p:nvSpPr>
          <p:cNvPr id="54" name="Shape 54"/>
          <p:cNvSpPr>
            <a:spLocks noGrp="1"/>
          </p:cNvSpPr>
          <p:nvPr>
            <p:ph type="sldNum" sz="quarter" idx="2"/>
          </p:nvPr>
        </p:nvSpPr>
        <p:spPr>
          <a:prstGeom prst="rect">
            <a:avLst/>
          </a:prstGeom>
        </p:spPr>
        <p:txBody>
          <a:bodyPr/>
          <a:lstStyle>
            <a:lvl1pPr>
              <a:defRPr b="0" i="0">
                <a:latin typeface="Lato" panose="020F0502020204030203" pitchFamily="34" charset="77"/>
              </a:defRPr>
            </a:lvl1pPr>
          </a:lstStyle>
          <a:p>
            <a:fld id="{86CB4B4D-7CA3-9044-876B-883B54F8677D}" type="slidenum">
              <a:rPr lang="en-GB" smtClean="0"/>
              <a:pPr/>
              <a:t>‹#›</a:t>
            </a:fld>
            <a:endParaRPr lang="en-GB" dirty="0"/>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p:nvPr/>
        </p:nvSpPr>
        <p:spPr>
          <a:xfrm>
            <a:off x="-2" y="-1"/>
            <a:ext cx="10691815" cy="1155034"/>
          </a:xfrm>
          <a:prstGeom prst="rect">
            <a:avLst/>
          </a:prstGeom>
          <a:solidFill>
            <a:srgbClr val="000000"/>
          </a:solidFill>
          <a:ln w="12700">
            <a:solidFill>
              <a:srgbClr val="000000"/>
            </a:solidFill>
            <a:miter/>
          </a:ln>
        </p:spPr>
        <p:txBody>
          <a:bodyPr lIns="45718" tIns="45718" rIns="45718" bIns="45718" anchor="ctr"/>
          <a:lstStyle/>
          <a:p>
            <a:pPr algn="ctr">
              <a:defRPr b="1">
                <a:solidFill>
                  <a:srgbClr val="FFFFFF"/>
                </a:solidFill>
              </a:defRPr>
            </a:pPr>
            <a:endParaRPr b="0" i="0" dirty="0">
              <a:latin typeface="Lato" panose="020F0502020204030203" pitchFamily="34" charset="77"/>
            </a:endParaRPr>
          </a:p>
        </p:txBody>
      </p:sp>
      <p:pic>
        <p:nvPicPr>
          <p:cNvPr id="3" name="image1.png"/>
          <p:cNvPicPr>
            <a:picLocks noChangeAspect="1"/>
          </p:cNvPicPr>
          <p:nvPr/>
        </p:nvPicPr>
        <p:blipFill>
          <a:blip r:embed="rId7">
            <a:extLst/>
          </a:blip>
          <a:stretch>
            <a:fillRect/>
          </a:stretch>
        </p:blipFill>
        <p:spPr>
          <a:xfrm>
            <a:off x="0" y="196972"/>
            <a:ext cx="1080000" cy="716491"/>
          </a:xfrm>
          <a:prstGeom prst="rect">
            <a:avLst/>
          </a:prstGeom>
          <a:ln w="12700">
            <a:miter lim="400000"/>
          </a:ln>
        </p:spPr>
      </p:pic>
      <p:sp>
        <p:nvSpPr>
          <p:cNvPr id="4" name="Shape 4"/>
          <p:cNvSpPr>
            <a:spLocks noGrp="1"/>
          </p:cNvSpPr>
          <p:nvPr>
            <p:ph type="title"/>
          </p:nvPr>
        </p:nvSpPr>
        <p:spPr>
          <a:xfrm>
            <a:off x="735062" y="207589"/>
            <a:ext cx="9221690" cy="409633"/>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noAutofit/>
          </a:bodyPr>
          <a:lstStyle/>
          <a:p>
            <a:r>
              <a:rPr dirty="0"/>
              <a:t>Title Text</a:t>
            </a:r>
          </a:p>
        </p:txBody>
      </p:sp>
      <p:sp>
        <p:nvSpPr>
          <p:cNvPr id="5" name="Shape 5"/>
          <p:cNvSpPr>
            <a:spLocks noGrp="1"/>
          </p:cNvSpPr>
          <p:nvPr>
            <p:ph type="body" idx="1"/>
          </p:nvPr>
        </p:nvSpPr>
        <p:spPr>
          <a:xfrm>
            <a:off x="735062" y="1520189"/>
            <a:ext cx="9221690" cy="5680995"/>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normAutofit/>
          </a:bodyPr>
          <a:lstStyle/>
          <a:p>
            <a:r>
              <a:rPr dirty="0"/>
              <a:t>Body Level One</a:t>
            </a:r>
          </a:p>
          <a:p>
            <a:pPr lvl="1"/>
            <a:r>
              <a:rPr dirty="0"/>
              <a:t>Body Level Two</a:t>
            </a:r>
          </a:p>
          <a:p>
            <a:pPr lvl="2"/>
            <a:r>
              <a:rPr dirty="0"/>
              <a:t>Body Level Three</a:t>
            </a:r>
          </a:p>
          <a:p>
            <a:pPr lvl="3"/>
            <a:r>
              <a:rPr dirty="0"/>
              <a:t>Body Level Four</a:t>
            </a:r>
          </a:p>
          <a:p>
            <a:pPr lvl="4"/>
            <a:r>
              <a:rPr dirty="0"/>
              <a:t>Body Level Five</a:t>
            </a:r>
          </a:p>
        </p:txBody>
      </p:sp>
      <p:sp>
        <p:nvSpPr>
          <p:cNvPr id="6" name="Shape 6"/>
          <p:cNvSpPr>
            <a:spLocks noGrp="1"/>
          </p:cNvSpPr>
          <p:nvPr>
            <p:ph type="sldNum" sz="quarter" idx="2"/>
          </p:nvPr>
        </p:nvSpPr>
        <p:spPr>
          <a:xfrm>
            <a:off x="9662444" y="7061750"/>
            <a:ext cx="294308" cy="292384"/>
          </a:xfrm>
          <a:prstGeom prst="rect">
            <a:avLst/>
          </a:prstGeom>
          <a:ln w="12700">
            <a:miter lim="400000"/>
          </a:ln>
        </p:spPr>
        <p:txBody>
          <a:bodyPr wrap="none" lIns="45718" tIns="45718" rIns="45718" bIns="45718" anchor="ctr">
            <a:spAutoFit/>
          </a:bodyPr>
          <a:lstStyle>
            <a:lvl1pPr algn="r">
              <a:defRPr sz="1300" b="0" i="0">
                <a:solidFill>
                  <a:srgbClr val="888888"/>
                </a:solidFill>
                <a:latin typeface="Lato" panose="020F0502020204030203" pitchFamily="34" charset="77"/>
              </a:defRPr>
            </a:lvl1pPr>
          </a:lstStyle>
          <a:p>
            <a:fld id="{86CB4B4D-7CA3-9044-876B-883B54F8677D}"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spd="med"/>
  <p:txStyles>
    <p:titleStyle>
      <a:lvl1pPr marL="0" marR="0" indent="0" algn="ctr" defTabSz="1007943" rtl="0" latinLnBrk="0">
        <a:lnSpc>
          <a:spcPct val="90000"/>
        </a:lnSpc>
        <a:spcBef>
          <a:spcPts val="0"/>
        </a:spcBef>
        <a:spcAft>
          <a:spcPts val="0"/>
        </a:spcAft>
        <a:buClrTx/>
        <a:buSzTx/>
        <a:buFontTx/>
        <a:buNone/>
        <a:tabLst/>
        <a:defRPr sz="2500" b="1" i="0" u="none" strike="noStrike" cap="none" spc="0" baseline="0">
          <a:ln>
            <a:noFill/>
          </a:ln>
          <a:solidFill>
            <a:srgbClr val="F15C38"/>
          </a:solidFill>
          <a:uFillTx/>
          <a:latin typeface="Lato" panose="020F0502020204030203" pitchFamily="34" charset="77"/>
          <a:ea typeface="Lato" panose="020F0502020204030203" pitchFamily="34" charset="77"/>
          <a:cs typeface="Lato" panose="020F0502020204030203" pitchFamily="34" charset="77"/>
          <a:sym typeface="Lato"/>
        </a:defRPr>
      </a:lvl1pPr>
      <a:lvl2pPr marL="0" marR="0" indent="0" algn="ctr" defTabSz="1007943" rtl="0" latinLnBrk="0">
        <a:lnSpc>
          <a:spcPct val="90000"/>
        </a:lnSpc>
        <a:spcBef>
          <a:spcPts val="0"/>
        </a:spcBef>
        <a:spcAft>
          <a:spcPts val="0"/>
        </a:spcAft>
        <a:buClrTx/>
        <a:buSzTx/>
        <a:buFontTx/>
        <a:buNone/>
        <a:tabLst/>
        <a:defRPr sz="2800" b="1" i="0" u="none" strike="noStrike" cap="none" spc="0" baseline="0">
          <a:ln>
            <a:noFill/>
          </a:ln>
          <a:solidFill>
            <a:srgbClr val="F15C38"/>
          </a:solidFill>
          <a:uFillTx/>
          <a:latin typeface="Lato"/>
          <a:ea typeface="Lato"/>
          <a:cs typeface="Lato"/>
          <a:sym typeface="Lato"/>
        </a:defRPr>
      </a:lvl2pPr>
      <a:lvl3pPr marL="0" marR="0" indent="0" algn="ctr" defTabSz="1007943" rtl="0" latinLnBrk="0">
        <a:lnSpc>
          <a:spcPct val="90000"/>
        </a:lnSpc>
        <a:spcBef>
          <a:spcPts val="0"/>
        </a:spcBef>
        <a:spcAft>
          <a:spcPts val="0"/>
        </a:spcAft>
        <a:buClrTx/>
        <a:buSzTx/>
        <a:buFontTx/>
        <a:buNone/>
        <a:tabLst/>
        <a:defRPr sz="2800" b="1" i="0" u="none" strike="noStrike" cap="none" spc="0" baseline="0">
          <a:ln>
            <a:noFill/>
          </a:ln>
          <a:solidFill>
            <a:srgbClr val="F15C38"/>
          </a:solidFill>
          <a:uFillTx/>
          <a:latin typeface="Lato"/>
          <a:ea typeface="Lato"/>
          <a:cs typeface="Lato"/>
          <a:sym typeface="Lato"/>
        </a:defRPr>
      </a:lvl3pPr>
      <a:lvl4pPr marL="0" marR="0" indent="0" algn="ctr" defTabSz="1007943" rtl="0" latinLnBrk="0">
        <a:lnSpc>
          <a:spcPct val="90000"/>
        </a:lnSpc>
        <a:spcBef>
          <a:spcPts val="0"/>
        </a:spcBef>
        <a:spcAft>
          <a:spcPts val="0"/>
        </a:spcAft>
        <a:buClrTx/>
        <a:buSzTx/>
        <a:buFontTx/>
        <a:buNone/>
        <a:tabLst/>
        <a:defRPr sz="2800" b="1" i="0" u="none" strike="noStrike" cap="none" spc="0" baseline="0">
          <a:ln>
            <a:noFill/>
          </a:ln>
          <a:solidFill>
            <a:srgbClr val="F15C38"/>
          </a:solidFill>
          <a:uFillTx/>
          <a:latin typeface="Lato"/>
          <a:ea typeface="Lato"/>
          <a:cs typeface="Lato"/>
          <a:sym typeface="Lato"/>
        </a:defRPr>
      </a:lvl4pPr>
      <a:lvl5pPr marL="0" marR="0" indent="0" algn="ctr" defTabSz="1007943" rtl="0" latinLnBrk="0">
        <a:lnSpc>
          <a:spcPct val="90000"/>
        </a:lnSpc>
        <a:spcBef>
          <a:spcPts val="0"/>
        </a:spcBef>
        <a:spcAft>
          <a:spcPts val="0"/>
        </a:spcAft>
        <a:buClrTx/>
        <a:buSzTx/>
        <a:buFontTx/>
        <a:buNone/>
        <a:tabLst/>
        <a:defRPr sz="2800" b="1" i="0" u="none" strike="noStrike" cap="none" spc="0" baseline="0">
          <a:ln>
            <a:noFill/>
          </a:ln>
          <a:solidFill>
            <a:srgbClr val="F15C38"/>
          </a:solidFill>
          <a:uFillTx/>
          <a:latin typeface="Lato"/>
          <a:ea typeface="Lato"/>
          <a:cs typeface="Lato"/>
          <a:sym typeface="Lato"/>
        </a:defRPr>
      </a:lvl5pPr>
      <a:lvl6pPr marL="0" marR="0" indent="0" algn="ctr" defTabSz="1007943" rtl="0" latinLnBrk="0">
        <a:lnSpc>
          <a:spcPct val="90000"/>
        </a:lnSpc>
        <a:spcBef>
          <a:spcPts val="0"/>
        </a:spcBef>
        <a:spcAft>
          <a:spcPts val="0"/>
        </a:spcAft>
        <a:buClrTx/>
        <a:buSzTx/>
        <a:buFontTx/>
        <a:buNone/>
        <a:tabLst/>
        <a:defRPr sz="2800" b="1" i="0" u="none" strike="noStrike" cap="none" spc="0" baseline="0">
          <a:ln>
            <a:noFill/>
          </a:ln>
          <a:solidFill>
            <a:srgbClr val="F15C38"/>
          </a:solidFill>
          <a:uFillTx/>
          <a:latin typeface="Lato"/>
          <a:ea typeface="Lato"/>
          <a:cs typeface="Lato"/>
          <a:sym typeface="Lato"/>
        </a:defRPr>
      </a:lvl6pPr>
      <a:lvl7pPr marL="0" marR="0" indent="0" algn="ctr" defTabSz="1007943" rtl="0" latinLnBrk="0">
        <a:lnSpc>
          <a:spcPct val="90000"/>
        </a:lnSpc>
        <a:spcBef>
          <a:spcPts val="0"/>
        </a:spcBef>
        <a:spcAft>
          <a:spcPts val="0"/>
        </a:spcAft>
        <a:buClrTx/>
        <a:buSzTx/>
        <a:buFontTx/>
        <a:buNone/>
        <a:tabLst/>
        <a:defRPr sz="2800" b="1" i="0" u="none" strike="noStrike" cap="none" spc="0" baseline="0">
          <a:ln>
            <a:noFill/>
          </a:ln>
          <a:solidFill>
            <a:srgbClr val="F15C38"/>
          </a:solidFill>
          <a:uFillTx/>
          <a:latin typeface="Lato"/>
          <a:ea typeface="Lato"/>
          <a:cs typeface="Lato"/>
          <a:sym typeface="Lato"/>
        </a:defRPr>
      </a:lvl7pPr>
      <a:lvl8pPr marL="0" marR="0" indent="0" algn="ctr" defTabSz="1007943" rtl="0" latinLnBrk="0">
        <a:lnSpc>
          <a:spcPct val="90000"/>
        </a:lnSpc>
        <a:spcBef>
          <a:spcPts val="0"/>
        </a:spcBef>
        <a:spcAft>
          <a:spcPts val="0"/>
        </a:spcAft>
        <a:buClrTx/>
        <a:buSzTx/>
        <a:buFontTx/>
        <a:buNone/>
        <a:tabLst/>
        <a:defRPr sz="2800" b="1" i="0" u="none" strike="noStrike" cap="none" spc="0" baseline="0">
          <a:ln>
            <a:noFill/>
          </a:ln>
          <a:solidFill>
            <a:srgbClr val="F15C38"/>
          </a:solidFill>
          <a:uFillTx/>
          <a:latin typeface="Lato"/>
          <a:ea typeface="Lato"/>
          <a:cs typeface="Lato"/>
          <a:sym typeface="Lato"/>
        </a:defRPr>
      </a:lvl8pPr>
      <a:lvl9pPr marL="0" marR="0" indent="0" algn="ctr" defTabSz="1007943" rtl="0" latinLnBrk="0">
        <a:lnSpc>
          <a:spcPct val="90000"/>
        </a:lnSpc>
        <a:spcBef>
          <a:spcPts val="0"/>
        </a:spcBef>
        <a:spcAft>
          <a:spcPts val="0"/>
        </a:spcAft>
        <a:buClrTx/>
        <a:buSzTx/>
        <a:buFontTx/>
        <a:buNone/>
        <a:tabLst/>
        <a:defRPr sz="2800" b="1" i="0" u="none" strike="noStrike" cap="none" spc="0" baseline="0">
          <a:ln>
            <a:noFill/>
          </a:ln>
          <a:solidFill>
            <a:srgbClr val="F15C38"/>
          </a:solidFill>
          <a:uFillTx/>
          <a:latin typeface="Lato"/>
          <a:ea typeface="Lato"/>
          <a:cs typeface="Lato"/>
          <a:sym typeface="Lato"/>
        </a:defRPr>
      </a:lvl9pPr>
    </p:titleStyle>
    <p:bodyStyle>
      <a:lvl1pPr marL="251985" marR="0" indent="-251985"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panose="020F0502020204030203" pitchFamily="34" charset="77"/>
          <a:ea typeface="Lato" panose="020F0502020204030203" pitchFamily="34" charset="77"/>
          <a:cs typeface="Lato" panose="020F0502020204030203" pitchFamily="34" charset="77"/>
          <a:sym typeface="Lato"/>
        </a:defRPr>
      </a:lvl1pPr>
      <a:lvl2pPr marL="794724" marR="0" indent="-290752"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panose="020F0502020204030203" pitchFamily="34" charset="77"/>
          <a:ea typeface="Lato" panose="020F0502020204030203" pitchFamily="34" charset="77"/>
          <a:cs typeface="Lato" panose="020F0502020204030203" pitchFamily="34" charset="77"/>
          <a:sym typeface="Lato"/>
        </a:defRPr>
      </a:lvl2pPr>
      <a:lvl3pPr marL="1351560" marR="0" indent="-343617"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panose="020F0502020204030203" pitchFamily="34" charset="77"/>
          <a:ea typeface="Lato" panose="020F0502020204030203" pitchFamily="34" charset="77"/>
          <a:cs typeface="Lato" panose="020F0502020204030203" pitchFamily="34" charset="77"/>
          <a:sym typeface="Lato"/>
        </a:defRPr>
      </a:lvl3pPr>
      <a:lvl4pPr marL="1909785" marR="0" indent="-397872"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panose="020F0502020204030203" pitchFamily="34" charset="77"/>
          <a:ea typeface="Lato" panose="020F0502020204030203" pitchFamily="34" charset="77"/>
          <a:cs typeface="Lato" panose="020F0502020204030203" pitchFamily="34" charset="77"/>
          <a:sym typeface="Lato"/>
        </a:defRPr>
      </a:lvl4pPr>
      <a:lvl5pPr marL="2413758" marR="0" indent="-397872"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panose="020F0502020204030203" pitchFamily="34" charset="77"/>
          <a:ea typeface="Lato" panose="020F0502020204030203" pitchFamily="34" charset="77"/>
          <a:cs typeface="Lato" panose="020F0502020204030203" pitchFamily="34" charset="77"/>
          <a:sym typeface="Lato"/>
        </a:defRPr>
      </a:lvl5pPr>
      <a:lvl6pPr marL="2758581" marR="0" indent="-238723"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6pPr>
      <a:lvl7pPr marL="3262552" marR="0" indent="-238723"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7pPr>
      <a:lvl8pPr marL="3766523" marR="0" indent="-238723"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8pPr>
      <a:lvl9pPr marL="4270494" marR="0" indent="-238723"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9pPr>
    </p:bodyStyle>
    <p:otherStyle>
      <a:lvl1pPr marL="0" marR="0" indent="0" algn="r" defTabSz="457200" rtl="0" latinLnBrk="0">
        <a:lnSpc>
          <a:spcPct val="100000"/>
        </a:lnSpc>
        <a:spcBef>
          <a:spcPts val="0"/>
        </a:spcBef>
        <a:spcAft>
          <a:spcPts val="0"/>
        </a:spcAft>
        <a:buClrTx/>
        <a:buSzTx/>
        <a:buFontTx/>
        <a:buNone/>
        <a:tabLst/>
        <a:defRPr sz="1300" b="0" i="0" u="none" strike="noStrike" cap="none" spc="0" baseline="0">
          <a:ln>
            <a:noFill/>
          </a:ln>
          <a:solidFill>
            <a:schemeClr val="tx1"/>
          </a:solidFill>
          <a:uFillTx/>
          <a:latin typeface="+mn-lt"/>
          <a:ea typeface="+mn-ea"/>
          <a:cs typeface="+mn-cs"/>
          <a:sym typeface="Calibri"/>
        </a:defRPr>
      </a:lvl1pPr>
      <a:lvl2pPr marL="0" marR="0" indent="0" algn="r" defTabSz="457200" rtl="0" latinLnBrk="0">
        <a:lnSpc>
          <a:spcPct val="100000"/>
        </a:lnSpc>
        <a:spcBef>
          <a:spcPts val="0"/>
        </a:spcBef>
        <a:spcAft>
          <a:spcPts val="0"/>
        </a:spcAft>
        <a:buClrTx/>
        <a:buSzTx/>
        <a:buFontTx/>
        <a:buNone/>
        <a:tabLst/>
        <a:defRPr sz="1300" b="0" i="0" u="none" strike="noStrike" cap="none" spc="0" baseline="0">
          <a:ln>
            <a:noFill/>
          </a:ln>
          <a:solidFill>
            <a:schemeClr val="tx1"/>
          </a:solidFill>
          <a:uFillTx/>
          <a:latin typeface="+mn-lt"/>
          <a:ea typeface="+mn-ea"/>
          <a:cs typeface="+mn-cs"/>
          <a:sym typeface="Calibri"/>
        </a:defRPr>
      </a:lvl2pPr>
      <a:lvl3pPr marL="0" marR="0" indent="0" algn="r" defTabSz="457200" rtl="0" latinLnBrk="0">
        <a:lnSpc>
          <a:spcPct val="100000"/>
        </a:lnSpc>
        <a:spcBef>
          <a:spcPts val="0"/>
        </a:spcBef>
        <a:spcAft>
          <a:spcPts val="0"/>
        </a:spcAft>
        <a:buClrTx/>
        <a:buSzTx/>
        <a:buFontTx/>
        <a:buNone/>
        <a:tabLst/>
        <a:defRPr sz="1300" b="0" i="0" u="none" strike="noStrike" cap="none" spc="0" baseline="0">
          <a:ln>
            <a:noFill/>
          </a:ln>
          <a:solidFill>
            <a:schemeClr val="tx1"/>
          </a:solidFill>
          <a:uFillTx/>
          <a:latin typeface="+mn-lt"/>
          <a:ea typeface="+mn-ea"/>
          <a:cs typeface="+mn-cs"/>
          <a:sym typeface="Calibri"/>
        </a:defRPr>
      </a:lvl3pPr>
      <a:lvl4pPr marL="0" marR="0" indent="0" algn="r" defTabSz="457200" rtl="0" latinLnBrk="0">
        <a:lnSpc>
          <a:spcPct val="100000"/>
        </a:lnSpc>
        <a:spcBef>
          <a:spcPts val="0"/>
        </a:spcBef>
        <a:spcAft>
          <a:spcPts val="0"/>
        </a:spcAft>
        <a:buClrTx/>
        <a:buSzTx/>
        <a:buFontTx/>
        <a:buNone/>
        <a:tabLst/>
        <a:defRPr sz="1300" b="0" i="0" u="none" strike="noStrike" cap="none" spc="0" baseline="0">
          <a:ln>
            <a:noFill/>
          </a:ln>
          <a:solidFill>
            <a:schemeClr val="tx1"/>
          </a:solidFill>
          <a:uFillTx/>
          <a:latin typeface="+mn-lt"/>
          <a:ea typeface="+mn-ea"/>
          <a:cs typeface="+mn-cs"/>
          <a:sym typeface="Calibri"/>
        </a:defRPr>
      </a:lvl4pPr>
      <a:lvl5pPr marL="0" marR="0" indent="0" algn="r" defTabSz="457200" rtl="0" latinLnBrk="0">
        <a:lnSpc>
          <a:spcPct val="100000"/>
        </a:lnSpc>
        <a:spcBef>
          <a:spcPts val="0"/>
        </a:spcBef>
        <a:spcAft>
          <a:spcPts val="0"/>
        </a:spcAft>
        <a:buClrTx/>
        <a:buSzTx/>
        <a:buFontTx/>
        <a:buNone/>
        <a:tabLst/>
        <a:defRPr sz="1300" b="0" i="0" u="none" strike="noStrike" cap="none" spc="0" baseline="0">
          <a:ln>
            <a:noFill/>
          </a:ln>
          <a:solidFill>
            <a:schemeClr val="tx1"/>
          </a:solidFill>
          <a:uFillTx/>
          <a:latin typeface="+mn-lt"/>
          <a:ea typeface="+mn-ea"/>
          <a:cs typeface="+mn-cs"/>
          <a:sym typeface="Calibri"/>
        </a:defRPr>
      </a:lvl5pPr>
      <a:lvl6pPr marL="0" marR="0" indent="0" algn="r" defTabSz="457200" rtl="0" latinLnBrk="0">
        <a:lnSpc>
          <a:spcPct val="100000"/>
        </a:lnSpc>
        <a:spcBef>
          <a:spcPts val="0"/>
        </a:spcBef>
        <a:spcAft>
          <a:spcPts val="0"/>
        </a:spcAft>
        <a:buClrTx/>
        <a:buSzTx/>
        <a:buFontTx/>
        <a:buNone/>
        <a:tabLst/>
        <a:defRPr sz="1300" b="0" i="0" u="none" strike="noStrike" cap="none" spc="0" baseline="0">
          <a:ln>
            <a:noFill/>
          </a:ln>
          <a:solidFill>
            <a:schemeClr val="tx1"/>
          </a:solidFill>
          <a:uFillTx/>
          <a:latin typeface="+mn-lt"/>
          <a:ea typeface="+mn-ea"/>
          <a:cs typeface="+mn-cs"/>
          <a:sym typeface="Calibri"/>
        </a:defRPr>
      </a:lvl6pPr>
      <a:lvl7pPr marL="0" marR="0" indent="0" algn="r" defTabSz="457200" rtl="0" latinLnBrk="0">
        <a:lnSpc>
          <a:spcPct val="100000"/>
        </a:lnSpc>
        <a:spcBef>
          <a:spcPts val="0"/>
        </a:spcBef>
        <a:spcAft>
          <a:spcPts val="0"/>
        </a:spcAft>
        <a:buClrTx/>
        <a:buSzTx/>
        <a:buFontTx/>
        <a:buNone/>
        <a:tabLst/>
        <a:defRPr sz="1300" b="0" i="0" u="none" strike="noStrike" cap="none" spc="0" baseline="0">
          <a:ln>
            <a:noFill/>
          </a:ln>
          <a:solidFill>
            <a:schemeClr val="tx1"/>
          </a:solidFill>
          <a:uFillTx/>
          <a:latin typeface="+mn-lt"/>
          <a:ea typeface="+mn-ea"/>
          <a:cs typeface="+mn-cs"/>
          <a:sym typeface="Calibri"/>
        </a:defRPr>
      </a:lvl7pPr>
      <a:lvl8pPr marL="0" marR="0" indent="0" algn="r" defTabSz="457200" rtl="0" latinLnBrk="0">
        <a:lnSpc>
          <a:spcPct val="100000"/>
        </a:lnSpc>
        <a:spcBef>
          <a:spcPts val="0"/>
        </a:spcBef>
        <a:spcAft>
          <a:spcPts val="0"/>
        </a:spcAft>
        <a:buClrTx/>
        <a:buSzTx/>
        <a:buFontTx/>
        <a:buNone/>
        <a:tabLst/>
        <a:defRPr sz="1300" b="0" i="0" u="none" strike="noStrike" cap="none" spc="0" baseline="0">
          <a:ln>
            <a:noFill/>
          </a:ln>
          <a:solidFill>
            <a:schemeClr val="tx1"/>
          </a:solidFill>
          <a:uFillTx/>
          <a:latin typeface="+mn-lt"/>
          <a:ea typeface="+mn-ea"/>
          <a:cs typeface="+mn-cs"/>
          <a:sym typeface="Calibri"/>
        </a:defRPr>
      </a:lvl8pPr>
      <a:lvl9pPr marL="0" marR="0" indent="0" algn="r" defTabSz="457200" rtl="0" latinLnBrk="0">
        <a:lnSpc>
          <a:spcPct val="100000"/>
        </a:lnSpc>
        <a:spcBef>
          <a:spcPts val="0"/>
        </a:spcBef>
        <a:spcAft>
          <a:spcPts val="0"/>
        </a:spcAft>
        <a:buClrTx/>
        <a:buSzTx/>
        <a:buFontTx/>
        <a:buNone/>
        <a:tabLst/>
        <a:defRPr sz="1300" b="0" i="0" u="none" strike="noStrike" cap="none" spc="0" baseline="0">
          <a:ln>
            <a:noFill/>
          </a:ln>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s://riseabove.org.uk/article/lets-talk-about-change/"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https://riseabove.org.uk/article/lets-talk-about-change/"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s://www.childline.org.uk/info-advi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Shape 63"/>
          <p:cNvSpPr>
            <a:spLocks noGrp="1"/>
          </p:cNvSpPr>
          <p:nvPr>
            <p:ph type="title"/>
          </p:nvPr>
        </p:nvSpPr>
        <p:spPr>
          <a:xfrm>
            <a:off x="306350" y="143911"/>
            <a:ext cx="10068000" cy="1006972"/>
          </a:xfrm>
          <a:prstGeom prst="rect">
            <a:avLst/>
          </a:prstGeom>
        </p:spPr>
        <p:txBody>
          <a:bodyPr>
            <a:noAutofit/>
          </a:bodyPr>
          <a:lstStyle/>
          <a:p>
            <a:pPr defTabSz="947466">
              <a:defRPr sz="2820">
                <a:uFill>
                  <a:solidFill>
                    <a:srgbClr val="548DD4"/>
                  </a:solidFill>
                </a:uFill>
              </a:defRPr>
            </a:pPr>
            <a:r>
              <a:rPr sz="2400" dirty="0"/>
              <a:t>TRANSITION TO</a:t>
            </a:r>
            <a:r>
              <a:rPr lang="en-GB" sz="2400" dirty="0"/>
              <a:t> </a:t>
            </a:r>
            <a:r>
              <a:rPr sz="2400" dirty="0"/>
              <a:t>SECONDARY SCHOO</a:t>
            </a:r>
            <a:r>
              <a:rPr lang="en-GB" sz="2400" dirty="0"/>
              <a:t>L</a:t>
            </a:r>
            <a:endParaRPr sz="2400" dirty="0"/>
          </a:p>
        </p:txBody>
      </p:sp>
      <p:sp>
        <p:nvSpPr>
          <p:cNvPr id="64" name="Shape 64"/>
          <p:cNvSpPr>
            <a:spLocks noGrp="1"/>
          </p:cNvSpPr>
          <p:nvPr>
            <p:ph type="body" sz="quarter" idx="1"/>
          </p:nvPr>
        </p:nvSpPr>
        <p:spPr>
          <a:xfrm>
            <a:off x="729505" y="6355915"/>
            <a:ext cx="9221690" cy="1291012"/>
          </a:xfrm>
          <a:prstGeom prst="rect">
            <a:avLst/>
          </a:prstGeom>
        </p:spPr>
        <p:txBody>
          <a:bodyPr anchor="ctr">
            <a:noAutofit/>
          </a:bodyPr>
          <a:lstStyle/>
          <a:p>
            <a:pPr marL="0" indent="0" algn="ctr">
              <a:spcBef>
                <a:spcPts val="300"/>
              </a:spcBef>
              <a:buSzTx/>
              <a:buNone/>
              <a:defRPr sz="1600">
                <a:solidFill>
                  <a:srgbClr val="F15C38"/>
                </a:solidFill>
                <a:latin typeface="Lato Heavy"/>
                <a:ea typeface="Lato Heavy"/>
                <a:cs typeface="Lato Heavy"/>
                <a:sym typeface="Lato Heavy"/>
              </a:defRPr>
            </a:pPr>
            <a:r>
              <a:rPr sz="2000" b="1" dirty="0"/>
              <a:t>Key Vocabulary</a:t>
            </a:r>
            <a:endParaRPr lang="en-GB" sz="2000" b="1" dirty="0"/>
          </a:p>
          <a:p>
            <a:pPr marL="0" indent="0" algn="ctr">
              <a:buSzTx/>
              <a:buNone/>
              <a:defRPr sz="1400" b="1">
                <a:uFill>
                  <a:solidFill>
                    <a:srgbClr val="548DD4"/>
                  </a:solidFill>
                </a:uFill>
              </a:defRPr>
            </a:pPr>
            <a:r>
              <a:rPr sz="2000" dirty="0"/>
              <a:t>Change, new, relationships, transition, routine, unknown, </a:t>
            </a:r>
            <a:br>
              <a:rPr lang="en-GB" sz="2000" dirty="0"/>
            </a:br>
            <a:r>
              <a:rPr sz="2000" dirty="0"/>
              <a:t>difference, support and guidance</a:t>
            </a:r>
          </a:p>
        </p:txBody>
      </p:sp>
      <p:sp>
        <p:nvSpPr>
          <p:cNvPr id="65" name="Shape 65"/>
          <p:cNvSpPr>
            <a:spLocks noGrp="1"/>
          </p:cNvSpPr>
          <p:nvPr>
            <p:ph type="body" idx="13"/>
          </p:nvPr>
        </p:nvSpPr>
        <p:spPr>
          <a:xfrm>
            <a:off x="723947" y="2020061"/>
            <a:ext cx="4544024" cy="3496820"/>
          </a:xfrm>
          <a:prstGeom prst="rect">
            <a:avLst/>
          </a:prstGeom>
          <a:extLst>
            <a:ext uri="{C572A759-6A51-4108-AA02-DFA0A04FC94B}">
              <ma14:wrappingTextBoxFlag xmlns="" xmlns:ma14="http://schemas.microsoft.com/office/mac/drawingml/2011/main" val="1"/>
            </a:ext>
          </a:extLst>
        </p:spPr>
        <p:txBody>
          <a:bodyPr>
            <a:normAutofit/>
          </a:bodyPr>
          <a:lstStyle>
            <a:lvl1pPr marL="0" indent="0">
              <a:buSzTx/>
              <a:buNone/>
              <a:defRPr sz="1600">
                <a:uFill>
                  <a:solidFill>
                    <a:srgbClr val="548DD4"/>
                  </a:solidFill>
                </a:uFill>
              </a:defRPr>
            </a:lvl1pPr>
          </a:lstStyle>
          <a:p>
            <a:r>
              <a:rPr sz="2000" dirty="0"/>
              <a:t>We are learning about the transition from primary to secondary school and how to manage the changes that can arise. </a:t>
            </a:r>
          </a:p>
        </p:txBody>
      </p:sp>
      <p:sp>
        <p:nvSpPr>
          <p:cNvPr id="66" name="Shape 66"/>
          <p:cNvSpPr>
            <a:spLocks noGrp="1"/>
          </p:cNvSpPr>
          <p:nvPr>
            <p:ph type="body" idx="14"/>
          </p:nvPr>
        </p:nvSpPr>
        <p:spPr>
          <a:xfrm>
            <a:off x="5412730" y="2023871"/>
            <a:ext cx="4544023" cy="3496820"/>
          </a:xfrm>
          <a:prstGeom prst="rect">
            <a:avLst/>
          </a:prstGeom>
          <a:extLst>
            <a:ext uri="{C572A759-6A51-4108-AA02-DFA0A04FC94B}">
              <ma14:wrappingTextBoxFlag xmlns="" xmlns:ma14="http://schemas.microsoft.com/office/mac/drawingml/2011/main" val="1"/>
            </a:ext>
          </a:extLst>
        </p:spPr>
        <p:txBody>
          <a:bodyPr>
            <a:noAutofit/>
          </a:bodyPr>
          <a:lstStyle/>
          <a:p>
            <a:pPr marL="0" indent="0">
              <a:spcBef>
                <a:spcPts val="1200"/>
              </a:spcBef>
              <a:buSzTx/>
              <a:buNone/>
              <a:defRPr sz="1600">
                <a:latin typeface="Lato Heavy"/>
                <a:ea typeface="Lato Heavy"/>
                <a:cs typeface="Lato Heavy"/>
                <a:sym typeface="Lato Heavy"/>
              </a:defRPr>
            </a:pPr>
            <a:r>
              <a:rPr sz="2000" dirty="0"/>
              <a:t>By the end of the lesson you will be able to…</a:t>
            </a:r>
          </a:p>
          <a:p>
            <a:pPr>
              <a:buClr>
                <a:srgbClr val="000000"/>
              </a:buClr>
              <a:defRPr sz="1600">
                <a:uFill>
                  <a:solidFill>
                    <a:srgbClr val="000000"/>
                  </a:solidFill>
                </a:uFill>
              </a:defRPr>
            </a:pPr>
            <a:r>
              <a:rPr sz="2000" dirty="0"/>
              <a:t>Identify the differences between primary and secondary school</a:t>
            </a:r>
          </a:p>
          <a:p>
            <a:pPr>
              <a:defRPr sz="1600">
                <a:uFill>
                  <a:solidFill>
                    <a:srgbClr val="000000"/>
                  </a:solidFill>
                </a:uFill>
              </a:defRPr>
            </a:pPr>
            <a:endParaRPr sz="2000" dirty="0"/>
          </a:p>
          <a:p>
            <a:pPr>
              <a:buClr>
                <a:srgbClr val="000000"/>
              </a:buClr>
              <a:defRPr sz="1600">
                <a:uFill>
                  <a:solidFill>
                    <a:srgbClr val="000000"/>
                  </a:solidFill>
                </a:uFill>
              </a:defRPr>
            </a:pPr>
            <a:r>
              <a:rPr sz="2000" dirty="0"/>
              <a:t>Describe how it might feel to move to secondary school</a:t>
            </a:r>
          </a:p>
          <a:p>
            <a:pPr>
              <a:defRPr sz="1600">
                <a:uFill>
                  <a:solidFill>
                    <a:srgbClr val="000000"/>
                  </a:solidFill>
                </a:uFill>
              </a:defRPr>
            </a:pPr>
            <a:endParaRPr sz="2000" dirty="0"/>
          </a:p>
          <a:p>
            <a:pPr>
              <a:buClr>
                <a:srgbClr val="000000"/>
              </a:buClr>
              <a:defRPr sz="1600">
                <a:uFill>
                  <a:solidFill>
                    <a:srgbClr val="000000"/>
                  </a:solidFill>
                </a:uFill>
              </a:defRPr>
            </a:pPr>
            <a:r>
              <a:rPr sz="2000" dirty="0"/>
              <a:t>Explain different ways of managing change.</a:t>
            </a:r>
          </a:p>
        </p:txBody>
      </p:sp>
      <p:sp>
        <p:nvSpPr>
          <p:cNvPr id="67" name="Shape 67"/>
          <p:cNvSpPr/>
          <p:nvPr/>
        </p:nvSpPr>
        <p:spPr>
          <a:xfrm>
            <a:off x="5401617" y="1520191"/>
            <a:ext cx="4544024" cy="409634"/>
          </a:xfrm>
          <a:prstGeom prst="rect">
            <a:avLst/>
          </a:prstGeom>
          <a:solidFill>
            <a:srgbClr val="000000"/>
          </a:solidFill>
          <a:ln w="12700">
            <a:miter lim="400000"/>
          </a:ln>
          <a:extLst>
            <a:ext uri="{C572A759-6A51-4108-AA02-DFA0A04FC94B}">
              <ma14:wrappingTextBoxFlag xmlns="" xmlns:ma14="http://schemas.microsoft.com/office/mac/drawingml/2011/main" val="1"/>
            </a:ext>
          </a:extLst>
        </p:spPr>
        <p:txBody>
          <a:bodyPr lIns="108000" tIns="108000" rIns="108000" bIns="46800">
            <a:normAutofit lnSpcReduction="10000"/>
          </a:bodyPr>
          <a:lstStyle>
            <a:lvl1pPr algn="ctr" defTabSz="1007943">
              <a:lnSpc>
                <a:spcPct val="90000"/>
              </a:lnSpc>
              <a:spcBef>
                <a:spcPts val="1200"/>
              </a:spcBef>
              <a:defRPr sz="2000" b="1">
                <a:solidFill>
                  <a:srgbClr val="FFFFFF"/>
                </a:solidFill>
                <a:latin typeface="Lato Heavy"/>
                <a:ea typeface="Lato Heavy"/>
                <a:cs typeface="Lato Heavy"/>
                <a:sym typeface="Lato Heavy"/>
              </a:defRPr>
            </a:lvl1pPr>
          </a:lstStyle>
          <a:p>
            <a:r>
              <a:rPr lang="en-GB" dirty="0"/>
              <a:t>Learning outcomes</a:t>
            </a:r>
          </a:p>
        </p:txBody>
      </p:sp>
      <p:sp>
        <p:nvSpPr>
          <p:cNvPr id="68" name="Shape 68"/>
          <p:cNvSpPr/>
          <p:nvPr/>
        </p:nvSpPr>
        <p:spPr>
          <a:xfrm>
            <a:off x="729504" y="1520189"/>
            <a:ext cx="4544024" cy="409634"/>
          </a:xfrm>
          <a:prstGeom prst="rect">
            <a:avLst/>
          </a:prstGeom>
          <a:solidFill>
            <a:srgbClr val="000000"/>
          </a:solidFill>
          <a:ln w="12700">
            <a:miter lim="400000"/>
          </a:ln>
          <a:extLst>
            <a:ext uri="{C572A759-6A51-4108-AA02-DFA0A04FC94B}">
              <ma14:wrappingTextBoxFlag xmlns="" xmlns:ma14="http://schemas.microsoft.com/office/mac/drawingml/2011/main" val="1"/>
            </a:ext>
          </a:extLst>
        </p:spPr>
        <p:txBody>
          <a:bodyPr lIns="108000" tIns="108000" rIns="108000" bIns="46800">
            <a:normAutofit lnSpcReduction="10000"/>
          </a:bodyPr>
          <a:lstStyle>
            <a:lvl1pPr algn="ctr" defTabSz="1007943">
              <a:lnSpc>
                <a:spcPct val="90000"/>
              </a:lnSpc>
              <a:spcBef>
                <a:spcPts val="1200"/>
              </a:spcBef>
              <a:defRPr sz="2000" b="1">
                <a:solidFill>
                  <a:srgbClr val="FFFFFF"/>
                </a:solidFill>
                <a:latin typeface="Lato Heavy"/>
                <a:ea typeface="Lato Heavy"/>
                <a:cs typeface="Lato Heavy"/>
                <a:sym typeface="Lato Heavy"/>
              </a:defRPr>
            </a:lvl1pPr>
          </a:lstStyle>
          <a:p>
            <a:r>
              <a:rPr lang="en-GB" dirty="0"/>
              <a:t>Learning objectives</a:t>
            </a:r>
            <a:endParaRPr dirty="0"/>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 name="image2.tif"/>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a:xfrm>
            <a:off x="0" y="1532047"/>
            <a:ext cx="10680700" cy="6036310"/>
          </a:xfrm>
          <a:prstGeom prst="rect">
            <a:avLst/>
          </a:prstGeom>
          <a:ln w="12700">
            <a:miter lim="400000"/>
          </a:ln>
        </p:spPr>
      </p:pic>
      <p:sp>
        <p:nvSpPr>
          <p:cNvPr id="71" name="Shape 71"/>
          <p:cNvSpPr>
            <a:spLocks noGrp="1"/>
          </p:cNvSpPr>
          <p:nvPr>
            <p:ph type="title"/>
          </p:nvPr>
        </p:nvSpPr>
        <p:spPr>
          <a:xfrm>
            <a:off x="735062" y="207588"/>
            <a:ext cx="9308585" cy="1952287"/>
          </a:xfrm>
          <a:prstGeom prst="rect">
            <a:avLst/>
          </a:prstGeom>
        </p:spPr>
        <p:txBody>
          <a:bodyPr>
            <a:normAutofit/>
          </a:bodyPr>
          <a:lstStyle/>
          <a:p>
            <a:pPr defTabSz="907148">
              <a:defRPr sz="2250">
                <a:uFill>
                  <a:solidFill>
                    <a:srgbClr val="548DD4"/>
                  </a:solidFill>
                </a:uFill>
              </a:defRPr>
            </a:pPr>
            <a:r>
              <a:rPr sz="2400" dirty="0"/>
              <a:t>TRANSITION TO</a:t>
            </a:r>
            <a:r>
              <a:rPr lang="en-GB" sz="2400" dirty="0"/>
              <a:t> </a:t>
            </a:r>
            <a:r>
              <a:rPr sz="2400" dirty="0"/>
              <a:t>SECONDARY SCHOO</a:t>
            </a:r>
            <a:r>
              <a:rPr lang="en-GB" sz="2400" dirty="0"/>
              <a:t>L</a:t>
            </a:r>
            <a:endParaRPr sz="2400" dirty="0"/>
          </a:p>
        </p:txBody>
      </p:sp>
      <p:sp>
        <p:nvSpPr>
          <p:cNvPr id="72" name="Shape 72"/>
          <p:cNvSpPr>
            <a:spLocks noGrp="1"/>
          </p:cNvSpPr>
          <p:nvPr>
            <p:ph type="body" idx="1"/>
          </p:nvPr>
        </p:nvSpPr>
        <p:spPr>
          <a:xfrm>
            <a:off x="735062" y="1430754"/>
            <a:ext cx="9221691" cy="5680994"/>
          </a:xfrm>
          <a:prstGeom prst="rect">
            <a:avLst/>
          </a:prstGeom>
        </p:spPr>
        <p:txBody>
          <a:bodyPr>
            <a:normAutofit/>
          </a:bodyPr>
          <a:lstStyle>
            <a:lvl1pPr marL="0" indent="0">
              <a:buSzTx/>
              <a:buNone/>
              <a:defRPr b="1">
                <a:uFill>
                  <a:solidFill>
                    <a:srgbClr val="008F51"/>
                  </a:solidFill>
                </a:uFill>
              </a:defRPr>
            </a:lvl1pPr>
          </a:lstStyle>
          <a:p>
            <a:pPr algn="ctr"/>
            <a:r>
              <a:rPr lang="en-GB" sz="2000" b="0" dirty="0"/>
              <a:t>Create a list of words you associate with the picture below. </a:t>
            </a:r>
          </a:p>
        </p:txBody>
      </p:sp>
      <p:pic>
        <p:nvPicPr>
          <p:cNvPr id="73" name="image3.png"/>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9694909" y="353734"/>
            <a:ext cx="523687" cy="520694"/>
          </a:xfrm>
          <a:prstGeom prst="rect">
            <a:avLst/>
          </a:prstGeom>
          <a:ln w="12700">
            <a:miter lim="400000"/>
          </a:ln>
        </p:spPr>
      </p:pic>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Shape 77"/>
          <p:cNvSpPr>
            <a:spLocks noGrp="1"/>
          </p:cNvSpPr>
          <p:nvPr>
            <p:ph type="title"/>
          </p:nvPr>
        </p:nvSpPr>
        <p:spPr>
          <a:xfrm>
            <a:off x="735062" y="207589"/>
            <a:ext cx="9210576" cy="1167734"/>
          </a:xfrm>
          <a:prstGeom prst="rect">
            <a:avLst/>
          </a:prstGeom>
        </p:spPr>
        <p:txBody>
          <a:bodyPr/>
          <a:lstStyle/>
          <a:p>
            <a:pPr defTabSz="685401">
              <a:defRPr sz="2516">
                <a:uFill>
                  <a:solidFill>
                    <a:srgbClr val="548DD4"/>
                  </a:solidFill>
                </a:uFill>
              </a:defRPr>
            </a:pPr>
            <a:r>
              <a:rPr sz="2400" dirty="0"/>
              <a:t>TRANSITION TO SECONDARY SCHOOL</a:t>
            </a:r>
            <a:br>
              <a:rPr sz="2400" dirty="0"/>
            </a:br>
            <a:r>
              <a:rPr sz="2400" dirty="0">
                <a:solidFill>
                  <a:srgbClr val="FFFFFF"/>
                </a:solidFill>
                <a:uFillTx/>
              </a:rPr>
              <a:t>SELF ASSESSMENT</a:t>
            </a:r>
          </a:p>
        </p:txBody>
      </p:sp>
      <p:sp>
        <p:nvSpPr>
          <p:cNvPr id="78" name="Shape 78"/>
          <p:cNvSpPr>
            <a:spLocks noGrp="1"/>
          </p:cNvSpPr>
          <p:nvPr>
            <p:ph type="body" idx="1"/>
          </p:nvPr>
        </p:nvSpPr>
        <p:spPr>
          <a:xfrm>
            <a:off x="735062" y="1520189"/>
            <a:ext cx="9221690" cy="5680995"/>
          </a:xfrm>
          <a:prstGeom prst="rect">
            <a:avLst/>
          </a:prstGeom>
        </p:spPr>
        <p:txBody>
          <a:bodyPr/>
          <a:lstStyle/>
          <a:p>
            <a:endParaRPr dirty="0">
              <a:ea typeface="Lato" panose="020F0502020204030203" pitchFamily="34" charset="0"/>
              <a:cs typeface="Lato" panose="020F0502020204030203" pitchFamily="34" charset="0"/>
            </a:endParaRPr>
          </a:p>
          <a:p>
            <a:pPr marL="514350" indent="-514350" defTabSz="457200">
              <a:lnSpc>
                <a:spcPct val="120000"/>
              </a:lnSpc>
              <a:spcBef>
                <a:spcPts val="0"/>
              </a:spcBef>
              <a:buClr>
                <a:srgbClr val="000000"/>
              </a:buClr>
              <a:buSzTx/>
              <a:buFont typeface="+mj-lt"/>
              <a:buAutoNum type="alphaUcPeriod"/>
              <a:defRPr sz="2600">
                <a:uFill>
                  <a:solidFill>
                    <a:srgbClr val="000000"/>
                  </a:solidFill>
                </a:uFill>
                <a:latin typeface="+mj-lt"/>
                <a:ea typeface="+mj-ea"/>
                <a:cs typeface="+mj-cs"/>
                <a:sym typeface="Calibri"/>
              </a:defRPr>
            </a:pPr>
            <a:r>
              <a:rPr dirty="0">
                <a:ea typeface="Lato" panose="020F0502020204030203" pitchFamily="34" charset="0"/>
                <a:cs typeface="Lato" panose="020F0502020204030203" pitchFamily="34" charset="0"/>
              </a:rPr>
              <a:t>I can identify the differences between primary </a:t>
            </a:r>
            <a:br>
              <a:rPr lang="en-GB" dirty="0">
                <a:ea typeface="Lato" panose="020F0502020204030203" pitchFamily="34" charset="0"/>
                <a:cs typeface="Lato" panose="020F0502020204030203" pitchFamily="34" charset="0"/>
              </a:rPr>
            </a:br>
            <a:r>
              <a:rPr dirty="0">
                <a:ea typeface="Lato" panose="020F0502020204030203" pitchFamily="34" charset="0"/>
                <a:cs typeface="Lato" panose="020F0502020204030203" pitchFamily="34" charset="0"/>
              </a:rPr>
              <a:t>and secondary school</a:t>
            </a:r>
            <a:r>
              <a:rPr lang="en-GB" dirty="0">
                <a:ea typeface="Lato" panose="020F0502020204030203" pitchFamily="34" charset="0"/>
                <a:cs typeface="Lato" panose="020F0502020204030203" pitchFamily="34" charset="0"/>
              </a:rPr>
              <a:t>.</a:t>
            </a:r>
            <a:endParaRPr dirty="0">
              <a:ea typeface="Lato" panose="020F0502020204030203" pitchFamily="34" charset="0"/>
              <a:cs typeface="Lato" panose="020F0502020204030203" pitchFamily="34" charset="0"/>
            </a:endParaRPr>
          </a:p>
          <a:p>
            <a:pPr marL="514350" indent="-514350" defTabSz="457200">
              <a:lnSpc>
                <a:spcPct val="120000"/>
              </a:lnSpc>
              <a:spcBef>
                <a:spcPts val="0"/>
              </a:spcBef>
              <a:buClr>
                <a:srgbClr val="000000"/>
              </a:buClr>
              <a:buSzTx/>
              <a:buFont typeface="+mj-lt"/>
              <a:buAutoNum type="alphaUcPeriod"/>
              <a:defRPr sz="2600">
                <a:uFill>
                  <a:solidFill>
                    <a:srgbClr val="000000"/>
                  </a:solidFill>
                </a:uFill>
                <a:latin typeface="+mj-lt"/>
                <a:ea typeface="+mj-ea"/>
                <a:cs typeface="+mj-cs"/>
                <a:sym typeface="Calibri"/>
              </a:defRPr>
            </a:pPr>
            <a:endParaRPr dirty="0">
              <a:ea typeface="Lato" panose="020F0502020204030203" pitchFamily="34" charset="0"/>
              <a:cs typeface="Lato" panose="020F0502020204030203" pitchFamily="34" charset="0"/>
            </a:endParaRPr>
          </a:p>
          <a:p>
            <a:pPr marL="514350" indent="-514350" defTabSz="457200">
              <a:lnSpc>
                <a:spcPct val="120000"/>
              </a:lnSpc>
              <a:spcBef>
                <a:spcPts val="0"/>
              </a:spcBef>
              <a:buClr>
                <a:srgbClr val="000000"/>
              </a:buClr>
              <a:buSzTx/>
              <a:buFont typeface="+mj-lt"/>
              <a:buAutoNum type="alphaUcPeriod"/>
              <a:defRPr sz="2600">
                <a:uFill>
                  <a:solidFill>
                    <a:srgbClr val="000000"/>
                  </a:solidFill>
                </a:uFill>
                <a:latin typeface="+mj-lt"/>
                <a:ea typeface="+mj-ea"/>
                <a:cs typeface="+mj-cs"/>
                <a:sym typeface="Calibri"/>
              </a:defRPr>
            </a:pPr>
            <a:r>
              <a:rPr dirty="0">
                <a:ea typeface="Lato" panose="020F0502020204030203" pitchFamily="34" charset="0"/>
                <a:cs typeface="Lato" panose="020F0502020204030203" pitchFamily="34" charset="0"/>
              </a:rPr>
              <a:t>I can describe how it might feel to move to secondary school</a:t>
            </a:r>
            <a:r>
              <a:rPr lang="en-GB" dirty="0">
                <a:ea typeface="Lato" panose="020F0502020204030203" pitchFamily="34" charset="0"/>
                <a:cs typeface="Lato" panose="020F0502020204030203" pitchFamily="34" charset="0"/>
              </a:rPr>
              <a:t>.</a:t>
            </a:r>
            <a:endParaRPr dirty="0">
              <a:ea typeface="Lato" panose="020F0502020204030203" pitchFamily="34" charset="0"/>
              <a:cs typeface="Lato" panose="020F0502020204030203" pitchFamily="34" charset="0"/>
            </a:endParaRPr>
          </a:p>
          <a:p>
            <a:pPr marL="514350" indent="-514350" defTabSz="457200">
              <a:lnSpc>
                <a:spcPct val="120000"/>
              </a:lnSpc>
              <a:spcBef>
                <a:spcPts val="0"/>
              </a:spcBef>
              <a:buClr>
                <a:srgbClr val="000000"/>
              </a:buClr>
              <a:buSzTx/>
              <a:buFont typeface="+mj-lt"/>
              <a:buAutoNum type="alphaUcPeriod"/>
              <a:defRPr sz="2600">
                <a:uFill>
                  <a:solidFill>
                    <a:srgbClr val="000000"/>
                  </a:solidFill>
                </a:uFill>
                <a:latin typeface="+mj-lt"/>
                <a:ea typeface="+mj-ea"/>
                <a:cs typeface="+mj-cs"/>
                <a:sym typeface="Calibri"/>
              </a:defRPr>
            </a:pPr>
            <a:endParaRPr dirty="0">
              <a:ea typeface="Lato" panose="020F0502020204030203" pitchFamily="34" charset="0"/>
              <a:cs typeface="Lato" panose="020F0502020204030203" pitchFamily="34" charset="0"/>
            </a:endParaRPr>
          </a:p>
          <a:p>
            <a:pPr marL="514350" indent="-514350" defTabSz="457200">
              <a:lnSpc>
                <a:spcPct val="120000"/>
              </a:lnSpc>
              <a:spcBef>
                <a:spcPts val="0"/>
              </a:spcBef>
              <a:buClr>
                <a:srgbClr val="000000"/>
              </a:buClr>
              <a:buSzTx/>
              <a:buFont typeface="+mj-lt"/>
              <a:buAutoNum type="alphaUcPeriod"/>
              <a:defRPr sz="2600">
                <a:uFill>
                  <a:solidFill>
                    <a:srgbClr val="000000"/>
                  </a:solidFill>
                </a:uFill>
                <a:latin typeface="+mj-lt"/>
                <a:ea typeface="+mj-ea"/>
                <a:cs typeface="+mj-cs"/>
                <a:sym typeface="Calibri"/>
              </a:defRPr>
            </a:pPr>
            <a:r>
              <a:rPr dirty="0">
                <a:ea typeface="Lato" panose="020F0502020204030203" pitchFamily="34" charset="0"/>
                <a:cs typeface="Lato" panose="020F0502020204030203" pitchFamily="34" charset="0"/>
              </a:rPr>
              <a:t>I can explain some ways to manage this change</a:t>
            </a:r>
            <a:r>
              <a:rPr lang="en-GB" dirty="0">
                <a:ea typeface="Lato" panose="020F0502020204030203" pitchFamily="34" charset="0"/>
                <a:cs typeface="Lato" panose="020F0502020204030203" pitchFamily="34" charset="0"/>
              </a:rPr>
              <a:t>.</a:t>
            </a:r>
            <a:endParaRPr dirty="0">
              <a:ea typeface="Lato" panose="020F0502020204030203" pitchFamily="34" charset="0"/>
              <a:cs typeface="Lato" panose="020F0502020204030203" pitchFamily="34" charset="0"/>
            </a:endParaRPr>
          </a:p>
        </p:txBody>
      </p:sp>
      <p:grpSp>
        <p:nvGrpSpPr>
          <p:cNvPr id="2" name="Group 1">
            <a:extLst>
              <a:ext uri="{FF2B5EF4-FFF2-40B4-BE49-F238E27FC236}">
                <a16:creationId xmlns:a16="http://schemas.microsoft.com/office/drawing/2014/main" id="{3D854EDE-9625-EA48-98E1-DEC69F6B906A}"/>
              </a:ext>
            </a:extLst>
          </p:cNvPr>
          <p:cNvGrpSpPr/>
          <p:nvPr/>
        </p:nvGrpSpPr>
        <p:grpSpPr>
          <a:xfrm>
            <a:off x="629573" y="5903828"/>
            <a:ext cx="9421554" cy="1207040"/>
            <a:chOff x="723948" y="5994139"/>
            <a:chExt cx="9421554" cy="1207040"/>
          </a:xfrm>
        </p:grpSpPr>
        <p:sp>
          <p:nvSpPr>
            <p:cNvPr id="79" name="Shape 79"/>
            <p:cNvSpPr/>
            <p:nvPr/>
          </p:nvSpPr>
          <p:spPr>
            <a:xfrm>
              <a:off x="6179430" y="6862629"/>
              <a:ext cx="3966072" cy="338550"/>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lgn="r">
                <a:defRPr sz="1600" b="1">
                  <a:latin typeface="Lato"/>
                  <a:ea typeface="Lato"/>
                  <a:cs typeface="Lato"/>
                  <a:sym typeface="Lato"/>
                </a:defRPr>
              </a:lvl1pPr>
            </a:lstStyle>
            <a:p>
              <a:r>
                <a:rPr b="0" dirty="0">
                  <a:latin typeface="Lato" panose="020F0502020204030203" pitchFamily="34" charset="77"/>
                </a:rPr>
                <a:t>EXTREMELY CONFIDENT</a:t>
              </a:r>
            </a:p>
          </p:txBody>
        </p:sp>
        <p:sp>
          <p:nvSpPr>
            <p:cNvPr id="80" name="Shape 80"/>
            <p:cNvSpPr/>
            <p:nvPr/>
          </p:nvSpPr>
          <p:spPr>
            <a:xfrm>
              <a:off x="724924" y="6862629"/>
              <a:ext cx="3966074" cy="338550"/>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defRPr sz="1600" b="1">
                  <a:latin typeface="Lato"/>
                  <a:ea typeface="Lato"/>
                  <a:cs typeface="Lato"/>
                  <a:sym typeface="Lato"/>
                </a:defRPr>
              </a:lvl1pPr>
            </a:lstStyle>
            <a:p>
              <a:r>
                <a:rPr b="0" dirty="0">
                  <a:latin typeface="Lato" panose="020F0502020204030203" pitchFamily="34" charset="77"/>
                </a:rPr>
                <a:t>NOT CONFIDENT</a:t>
              </a:r>
            </a:p>
          </p:txBody>
        </p:sp>
        <p:sp>
          <p:nvSpPr>
            <p:cNvPr id="81" name="Shape 81"/>
            <p:cNvSpPr/>
            <p:nvPr/>
          </p:nvSpPr>
          <p:spPr>
            <a:xfrm>
              <a:off x="1377538" y="6393743"/>
              <a:ext cx="8063346" cy="45720"/>
            </a:xfrm>
            <a:prstGeom prst="rect">
              <a:avLst/>
            </a:prstGeom>
            <a:solidFill>
              <a:srgbClr val="000000"/>
            </a:solidFill>
            <a:ln w="12700">
              <a:miter lim="400000"/>
            </a:ln>
          </p:spPr>
          <p:txBody>
            <a:bodyPr lIns="45718" tIns="45718" rIns="45718" bIns="45718" anchor="ctr"/>
            <a:lstStyle/>
            <a:p>
              <a:pPr algn="ctr"/>
              <a:endParaRPr dirty="0">
                <a:latin typeface="Lato" panose="020F0502020204030203" pitchFamily="34" charset="77"/>
              </a:endParaRPr>
            </a:p>
          </p:txBody>
        </p:sp>
        <p:sp>
          <p:nvSpPr>
            <p:cNvPr id="82" name="Shape 82"/>
            <p:cNvSpPr/>
            <p:nvPr/>
          </p:nvSpPr>
          <p:spPr>
            <a:xfrm>
              <a:off x="9325419" y="5994139"/>
              <a:ext cx="771899" cy="771899"/>
            </a:xfrm>
            <a:prstGeom prst="ellipse">
              <a:avLst/>
            </a:prstGeom>
            <a:solidFill>
              <a:srgbClr val="F15C38"/>
            </a:solidFill>
            <a:ln w="38100">
              <a:solidFill>
                <a:srgbClr val="000000"/>
              </a:solidFill>
              <a:miter/>
            </a:ln>
          </p:spPr>
          <p:txBody>
            <a:bodyPr lIns="45718" tIns="45718" rIns="45718" bIns="45718" anchor="ctr"/>
            <a:lstStyle/>
            <a:p>
              <a:pPr algn="ctr">
                <a:defRPr>
                  <a:solidFill>
                    <a:srgbClr val="FFFFFF"/>
                  </a:solidFill>
                </a:defRPr>
              </a:pPr>
              <a:endParaRPr dirty="0">
                <a:latin typeface="Lato" panose="020F0502020204030203" pitchFamily="34" charset="77"/>
              </a:endParaRPr>
            </a:p>
          </p:txBody>
        </p:sp>
        <p:sp>
          <p:nvSpPr>
            <p:cNvPr id="83" name="Shape 83"/>
            <p:cNvSpPr/>
            <p:nvPr/>
          </p:nvSpPr>
          <p:spPr>
            <a:xfrm>
              <a:off x="762149" y="6002010"/>
              <a:ext cx="771899" cy="771898"/>
            </a:xfrm>
            <a:prstGeom prst="ellipse">
              <a:avLst/>
            </a:prstGeom>
            <a:solidFill>
              <a:srgbClr val="F15C38"/>
            </a:solidFill>
            <a:ln w="38100">
              <a:solidFill>
                <a:srgbClr val="000000"/>
              </a:solidFill>
              <a:miter/>
            </a:ln>
          </p:spPr>
          <p:txBody>
            <a:bodyPr lIns="45718" tIns="45718" rIns="45718" bIns="45718" anchor="ctr"/>
            <a:lstStyle/>
            <a:p>
              <a:pPr algn="ctr">
                <a:defRPr>
                  <a:solidFill>
                    <a:srgbClr val="FFFFFF"/>
                  </a:solidFill>
                </a:defRPr>
              </a:pPr>
              <a:endParaRPr dirty="0">
                <a:latin typeface="Lato" panose="020F0502020204030203" pitchFamily="34" charset="77"/>
              </a:endParaRPr>
            </a:p>
          </p:txBody>
        </p:sp>
        <p:sp>
          <p:nvSpPr>
            <p:cNvPr id="84" name="Shape 84"/>
            <p:cNvSpPr/>
            <p:nvPr/>
          </p:nvSpPr>
          <p:spPr>
            <a:xfrm>
              <a:off x="9283675" y="6218242"/>
              <a:ext cx="848300" cy="332739"/>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lgn="ctr">
                <a:defRPr sz="1600">
                  <a:latin typeface="Lato Heavy"/>
                  <a:ea typeface="Lato Heavy"/>
                  <a:cs typeface="Lato Heavy"/>
                  <a:sym typeface="Lato Heavy"/>
                </a:defRPr>
              </a:lvl1pPr>
            </a:lstStyle>
            <a:p>
              <a:r>
                <a:t>10</a:t>
              </a:r>
            </a:p>
          </p:txBody>
        </p:sp>
        <p:sp>
          <p:nvSpPr>
            <p:cNvPr id="85" name="Shape 85"/>
            <p:cNvSpPr/>
            <p:nvPr/>
          </p:nvSpPr>
          <p:spPr>
            <a:xfrm>
              <a:off x="723948" y="6227853"/>
              <a:ext cx="848300" cy="332739"/>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lgn="ctr">
                <a:defRPr sz="1600">
                  <a:latin typeface="Lato Heavy"/>
                  <a:ea typeface="Lato Heavy"/>
                  <a:cs typeface="Lato Heavy"/>
                  <a:sym typeface="Lato Heavy"/>
                </a:defRPr>
              </a:lvl1pPr>
            </a:lstStyle>
            <a:p>
              <a:r>
                <a:t>0</a:t>
              </a:r>
            </a:p>
          </p:txBody>
        </p:sp>
        <p:sp>
          <p:nvSpPr>
            <p:cNvPr id="86" name="Shape 86"/>
            <p:cNvSpPr/>
            <p:nvPr/>
          </p:nvSpPr>
          <p:spPr>
            <a:xfrm>
              <a:off x="5377040" y="6247324"/>
              <a:ext cx="45720" cy="338555"/>
            </a:xfrm>
            <a:prstGeom prst="rect">
              <a:avLst/>
            </a:prstGeom>
            <a:solidFill>
              <a:srgbClr val="000000"/>
            </a:solidFill>
            <a:ln w="12700">
              <a:miter lim="400000"/>
            </a:ln>
          </p:spPr>
          <p:txBody>
            <a:bodyPr lIns="45718" tIns="45718" rIns="45718" bIns="45718" anchor="ctr"/>
            <a:lstStyle/>
            <a:p>
              <a:endParaRPr dirty="0">
                <a:latin typeface="Lato" panose="020F0502020204030203" pitchFamily="34" charset="77"/>
              </a:endParaRPr>
            </a:p>
          </p:txBody>
        </p:sp>
        <p:sp>
          <p:nvSpPr>
            <p:cNvPr id="87" name="Shape 87"/>
            <p:cNvSpPr/>
            <p:nvPr/>
          </p:nvSpPr>
          <p:spPr>
            <a:xfrm>
              <a:off x="2067740" y="6255279"/>
              <a:ext cx="45720" cy="338555"/>
            </a:xfrm>
            <a:prstGeom prst="rect">
              <a:avLst/>
            </a:prstGeom>
            <a:solidFill>
              <a:srgbClr val="000000"/>
            </a:solidFill>
            <a:ln w="12700">
              <a:miter lim="400000"/>
            </a:ln>
          </p:spPr>
          <p:txBody>
            <a:bodyPr lIns="45718" tIns="45718" rIns="45718" bIns="45718" anchor="ctr"/>
            <a:lstStyle/>
            <a:p>
              <a:endParaRPr dirty="0">
                <a:latin typeface="Lato" panose="020F0502020204030203" pitchFamily="34" charset="77"/>
              </a:endParaRPr>
            </a:p>
          </p:txBody>
        </p:sp>
        <p:sp>
          <p:nvSpPr>
            <p:cNvPr id="88" name="Shape 88"/>
            <p:cNvSpPr/>
            <p:nvPr/>
          </p:nvSpPr>
          <p:spPr>
            <a:xfrm>
              <a:off x="2895064" y="6270185"/>
              <a:ext cx="45720" cy="338555"/>
            </a:xfrm>
            <a:prstGeom prst="rect">
              <a:avLst/>
            </a:prstGeom>
            <a:solidFill>
              <a:srgbClr val="000000"/>
            </a:solidFill>
            <a:ln w="12700">
              <a:miter lim="400000"/>
            </a:ln>
          </p:spPr>
          <p:txBody>
            <a:bodyPr lIns="45718" tIns="45718" rIns="45718" bIns="45718" anchor="ctr"/>
            <a:lstStyle/>
            <a:p>
              <a:endParaRPr dirty="0">
                <a:latin typeface="Lato" panose="020F0502020204030203" pitchFamily="34" charset="77"/>
              </a:endParaRPr>
            </a:p>
          </p:txBody>
        </p:sp>
        <p:sp>
          <p:nvSpPr>
            <p:cNvPr id="89" name="Shape 89"/>
            <p:cNvSpPr/>
            <p:nvPr/>
          </p:nvSpPr>
          <p:spPr>
            <a:xfrm>
              <a:off x="3722389" y="6276337"/>
              <a:ext cx="45720" cy="338555"/>
            </a:xfrm>
            <a:prstGeom prst="rect">
              <a:avLst/>
            </a:prstGeom>
            <a:solidFill>
              <a:srgbClr val="000000"/>
            </a:solidFill>
            <a:ln w="12700">
              <a:miter lim="400000"/>
            </a:ln>
          </p:spPr>
          <p:txBody>
            <a:bodyPr lIns="45718" tIns="45718" rIns="45718" bIns="45718" anchor="ctr"/>
            <a:lstStyle/>
            <a:p>
              <a:endParaRPr dirty="0">
                <a:latin typeface="Lato" panose="020F0502020204030203" pitchFamily="34" charset="77"/>
              </a:endParaRPr>
            </a:p>
          </p:txBody>
        </p:sp>
        <p:sp>
          <p:nvSpPr>
            <p:cNvPr id="90" name="Shape 90"/>
            <p:cNvSpPr/>
            <p:nvPr/>
          </p:nvSpPr>
          <p:spPr>
            <a:xfrm>
              <a:off x="4549714" y="6255279"/>
              <a:ext cx="45720" cy="338555"/>
            </a:xfrm>
            <a:prstGeom prst="rect">
              <a:avLst/>
            </a:prstGeom>
            <a:solidFill>
              <a:srgbClr val="000000"/>
            </a:solidFill>
            <a:ln w="12700">
              <a:miter lim="400000"/>
            </a:ln>
          </p:spPr>
          <p:txBody>
            <a:bodyPr lIns="45718" tIns="45718" rIns="45718" bIns="45718" anchor="ctr"/>
            <a:lstStyle/>
            <a:p>
              <a:endParaRPr dirty="0">
                <a:latin typeface="Lato" panose="020F0502020204030203" pitchFamily="34" charset="77"/>
              </a:endParaRPr>
            </a:p>
          </p:txBody>
        </p:sp>
        <p:sp>
          <p:nvSpPr>
            <p:cNvPr id="91" name="Shape 91"/>
            <p:cNvSpPr/>
            <p:nvPr/>
          </p:nvSpPr>
          <p:spPr>
            <a:xfrm>
              <a:off x="6204365" y="6257373"/>
              <a:ext cx="45720" cy="338555"/>
            </a:xfrm>
            <a:prstGeom prst="rect">
              <a:avLst/>
            </a:prstGeom>
            <a:solidFill>
              <a:srgbClr val="000000"/>
            </a:solidFill>
            <a:ln w="12700">
              <a:miter lim="400000"/>
            </a:ln>
          </p:spPr>
          <p:txBody>
            <a:bodyPr lIns="45718" tIns="45718" rIns="45718" bIns="45718" anchor="ctr"/>
            <a:lstStyle/>
            <a:p>
              <a:endParaRPr dirty="0">
                <a:latin typeface="Lato" panose="020F0502020204030203" pitchFamily="34" charset="77"/>
              </a:endParaRPr>
            </a:p>
          </p:txBody>
        </p:sp>
        <p:sp>
          <p:nvSpPr>
            <p:cNvPr id="92" name="Shape 92"/>
            <p:cNvSpPr/>
            <p:nvPr/>
          </p:nvSpPr>
          <p:spPr>
            <a:xfrm>
              <a:off x="7031690" y="6272279"/>
              <a:ext cx="45720" cy="338555"/>
            </a:xfrm>
            <a:prstGeom prst="rect">
              <a:avLst/>
            </a:prstGeom>
            <a:solidFill>
              <a:srgbClr val="000000"/>
            </a:solidFill>
            <a:ln w="12700">
              <a:miter lim="400000"/>
            </a:ln>
          </p:spPr>
          <p:txBody>
            <a:bodyPr lIns="45718" tIns="45718" rIns="45718" bIns="45718" anchor="ctr"/>
            <a:lstStyle/>
            <a:p>
              <a:endParaRPr dirty="0">
                <a:latin typeface="Lato" panose="020F0502020204030203" pitchFamily="34" charset="77"/>
              </a:endParaRPr>
            </a:p>
          </p:txBody>
        </p:sp>
        <p:sp>
          <p:nvSpPr>
            <p:cNvPr id="93" name="Shape 93"/>
            <p:cNvSpPr/>
            <p:nvPr/>
          </p:nvSpPr>
          <p:spPr>
            <a:xfrm>
              <a:off x="7859014" y="6278431"/>
              <a:ext cx="45720" cy="338555"/>
            </a:xfrm>
            <a:prstGeom prst="rect">
              <a:avLst/>
            </a:prstGeom>
            <a:solidFill>
              <a:srgbClr val="000000"/>
            </a:solidFill>
            <a:ln w="12700">
              <a:miter lim="400000"/>
            </a:ln>
          </p:spPr>
          <p:txBody>
            <a:bodyPr lIns="45718" tIns="45718" rIns="45718" bIns="45718" anchor="ctr"/>
            <a:lstStyle/>
            <a:p>
              <a:endParaRPr dirty="0">
                <a:latin typeface="Lato" panose="020F0502020204030203" pitchFamily="34" charset="77"/>
              </a:endParaRPr>
            </a:p>
          </p:txBody>
        </p:sp>
        <p:sp>
          <p:nvSpPr>
            <p:cNvPr id="94" name="Shape 94"/>
            <p:cNvSpPr/>
            <p:nvPr/>
          </p:nvSpPr>
          <p:spPr>
            <a:xfrm>
              <a:off x="8686337" y="6257373"/>
              <a:ext cx="45720" cy="338555"/>
            </a:xfrm>
            <a:prstGeom prst="rect">
              <a:avLst/>
            </a:prstGeom>
            <a:solidFill>
              <a:srgbClr val="000000"/>
            </a:solidFill>
            <a:ln w="12700">
              <a:miter lim="400000"/>
            </a:ln>
          </p:spPr>
          <p:txBody>
            <a:bodyPr lIns="45718" tIns="45718" rIns="45718" bIns="45718" anchor="ctr"/>
            <a:lstStyle/>
            <a:p>
              <a:endParaRPr dirty="0">
                <a:latin typeface="Lato" panose="020F0502020204030203" pitchFamily="34" charset="77"/>
              </a:endParaRPr>
            </a:p>
          </p:txBody>
        </p:sp>
      </p:grpSp>
      <p:pic>
        <p:nvPicPr>
          <p:cNvPr id="95" name="image3.pn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9694909" y="353734"/>
            <a:ext cx="523687" cy="520694"/>
          </a:xfrm>
          <a:prstGeom prst="rect">
            <a:avLst/>
          </a:prstGeom>
          <a:ln w="12700">
            <a:miter lim="400000"/>
          </a:ln>
        </p:spPr>
      </p:pic>
    </p:spTree>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 name="image4.pn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9685291" y="353734"/>
            <a:ext cx="530747" cy="530748"/>
          </a:xfrm>
          <a:prstGeom prst="rect">
            <a:avLst/>
          </a:prstGeom>
          <a:ln w="12700">
            <a:miter lim="400000"/>
          </a:ln>
        </p:spPr>
      </p:pic>
      <p:sp>
        <p:nvSpPr>
          <p:cNvPr id="106" name="Shape 106"/>
          <p:cNvSpPr/>
          <p:nvPr/>
        </p:nvSpPr>
        <p:spPr>
          <a:xfrm>
            <a:off x="735063" y="4010015"/>
            <a:ext cx="9210575" cy="3318171"/>
          </a:xfrm>
          <a:prstGeom prst="rect">
            <a:avLst/>
          </a:prstGeom>
          <a:ln w="28575">
            <a:solidFill>
              <a:srgbClr val="000000"/>
            </a:solidFill>
            <a:miter/>
          </a:ln>
          <a:extLst>
            <a:ext uri="{C572A759-6A51-4108-AA02-DFA0A04FC94B}">
              <ma14:wrappingTextBoxFlag xmlns="" xmlns:ma14="http://schemas.microsoft.com/office/mac/drawingml/2011/main" val="1"/>
            </a:ext>
          </a:extLst>
        </p:spPr>
        <p:txBody>
          <a:bodyPr wrap="square" lIns="180000" tIns="180000" rIns="180000" bIns="180000">
            <a:spAutoFit/>
          </a:bodyPr>
          <a:lstStyle/>
          <a:p>
            <a:pPr marL="514350" indent="-514350">
              <a:buFont typeface="+mj-lt"/>
              <a:buAutoNum type="arabicPeriod"/>
              <a:defRPr sz="2600">
                <a:uFill>
                  <a:solidFill>
                    <a:srgbClr val="000000"/>
                  </a:solidFill>
                </a:uFill>
              </a:defRPr>
            </a:pPr>
            <a:r>
              <a:rPr lang="en-GB" sz="2400" dirty="0">
                <a:latin typeface="Lato" panose="020F0502020204030203" pitchFamily="34" charset="77"/>
                <a:ea typeface="Lato" panose="020F0502020204030203" pitchFamily="34" charset="0"/>
                <a:cs typeface="Lato" panose="020F0502020204030203" pitchFamily="34" charset="0"/>
              </a:rPr>
              <a:t>What will the similarities be between primary and secondary school?</a:t>
            </a:r>
          </a:p>
          <a:p>
            <a:pPr marL="514350" indent="-514350">
              <a:buFont typeface="+mj-lt"/>
              <a:buAutoNum type="arabicPeriod"/>
              <a:defRPr sz="2600">
                <a:uFill>
                  <a:solidFill>
                    <a:srgbClr val="000000"/>
                  </a:solidFill>
                </a:uFill>
              </a:defRPr>
            </a:pPr>
            <a:r>
              <a:rPr sz="2400" dirty="0">
                <a:latin typeface="Lato" panose="020F0502020204030203" pitchFamily="34" charset="77"/>
                <a:ea typeface="Lato" panose="020F0502020204030203" pitchFamily="34" charset="0"/>
                <a:cs typeface="Lato" panose="020F0502020204030203" pitchFamily="34" charset="0"/>
              </a:rPr>
              <a:t>What will the differences be between primary and secondary school?</a:t>
            </a:r>
          </a:p>
          <a:p>
            <a:pPr marL="514350" indent="-514350">
              <a:buFont typeface="+mj-lt"/>
              <a:buAutoNum type="arabicPeriod"/>
              <a:defRPr sz="2600">
                <a:uFill>
                  <a:solidFill>
                    <a:srgbClr val="000000"/>
                  </a:solidFill>
                </a:uFill>
              </a:defRPr>
            </a:pPr>
            <a:r>
              <a:rPr sz="2400" dirty="0">
                <a:latin typeface="Lato" panose="020F0502020204030203" pitchFamily="34" charset="77"/>
                <a:ea typeface="Lato" panose="020F0502020204030203" pitchFamily="34" charset="0"/>
                <a:cs typeface="Lato" panose="020F0502020204030203" pitchFamily="34" charset="0"/>
              </a:rPr>
              <a:t>What are the most important things a Year 6 pupil needs to know about secondary school? (e.g. structure of the day, how many teachers will </a:t>
            </a:r>
            <a:r>
              <a:rPr lang="en-GB" sz="2400" dirty="0">
                <a:latin typeface="Lato" panose="020F0502020204030203" pitchFamily="34" charset="77"/>
                <a:ea typeface="Lato" panose="020F0502020204030203" pitchFamily="34" charset="0"/>
                <a:cs typeface="Lato" panose="020F0502020204030203" pitchFamily="34" charset="0"/>
              </a:rPr>
              <a:t>they</a:t>
            </a:r>
            <a:r>
              <a:rPr sz="2400" dirty="0">
                <a:latin typeface="Lato" panose="020F0502020204030203" pitchFamily="34" charset="77"/>
                <a:ea typeface="Lato" panose="020F0502020204030203" pitchFamily="34" charset="0"/>
                <a:cs typeface="Lato" panose="020F0502020204030203" pitchFamily="34" charset="0"/>
              </a:rPr>
              <a:t> have, how many people in a class, </a:t>
            </a:r>
            <a:r>
              <a:rPr lang="en-GB" sz="2400" dirty="0">
                <a:latin typeface="Lato" panose="020F0502020204030203" pitchFamily="34" charset="77"/>
                <a:ea typeface="Lato" panose="020F0502020204030203" pitchFamily="34" charset="0"/>
                <a:cs typeface="Lato" panose="020F0502020204030203" pitchFamily="34" charset="0"/>
              </a:rPr>
              <a:t>etc.</a:t>
            </a:r>
            <a:r>
              <a:rPr sz="2400" dirty="0">
                <a:latin typeface="Lato" panose="020F0502020204030203" pitchFamily="34" charset="77"/>
                <a:ea typeface="Lato" panose="020F0502020204030203" pitchFamily="34" charset="0"/>
                <a:cs typeface="Lato" panose="020F0502020204030203" pitchFamily="34" charset="0"/>
              </a:rPr>
              <a:t>)</a:t>
            </a:r>
            <a:endParaRPr lang="en-GB" sz="2400" dirty="0">
              <a:latin typeface="Lato" panose="020F0502020204030203" pitchFamily="34" charset="77"/>
              <a:ea typeface="Lato" panose="020F0502020204030203" pitchFamily="34" charset="0"/>
              <a:cs typeface="Lato" panose="020F0502020204030203" pitchFamily="34" charset="0"/>
            </a:endParaRPr>
          </a:p>
        </p:txBody>
      </p:sp>
      <p:sp>
        <p:nvSpPr>
          <p:cNvPr id="3" name="Title 2">
            <a:extLst>
              <a:ext uri="{FF2B5EF4-FFF2-40B4-BE49-F238E27FC236}">
                <a16:creationId xmlns:a16="http://schemas.microsoft.com/office/drawing/2014/main" id="{71D004F0-3715-4C67-96A5-ECD75C84FDF5}"/>
              </a:ext>
            </a:extLst>
          </p:cNvPr>
          <p:cNvSpPr>
            <a:spLocks noGrp="1"/>
          </p:cNvSpPr>
          <p:nvPr>
            <p:ph type="title"/>
          </p:nvPr>
        </p:nvSpPr>
        <p:spPr/>
        <p:txBody>
          <a:bodyPr/>
          <a:lstStyle/>
          <a:p>
            <a:r>
              <a:rPr lang="en-GB" sz="2400" dirty="0"/>
              <a:t>TRANSITION TO SECONDARY SCHOOL</a:t>
            </a:r>
            <a:br>
              <a:rPr lang="en-GB" sz="2400" dirty="0"/>
            </a:br>
            <a:r>
              <a:rPr lang="en-GB" sz="2400" dirty="0">
                <a:solidFill>
                  <a:srgbClr val="FFFFFF"/>
                </a:solidFill>
              </a:rPr>
              <a:t>MAKING THE MOVE</a:t>
            </a:r>
            <a:endParaRPr lang="en-GB" sz="2400" dirty="0"/>
          </a:p>
        </p:txBody>
      </p:sp>
      <p:sp>
        <p:nvSpPr>
          <p:cNvPr id="5" name="Text Placeholder 4">
            <a:extLst>
              <a:ext uri="{FF2B5EF4-FFF2-40B4-BE49-F238E27FC236}">
                <a16:creationId xmlns:a16="http://schemas.microsoft.com/office/drawing/2014/main" id="{AA436B0E-319E-4754-8A94-C79FBF4B3237}"/>
              </a:ext>
            </a:extLst>
          </p:cNvPr>
          <p:cNvSpPr>
            <a:spLocks noGrp="1"/>
          </p:cNvSpPr>
          <p:nvPr>
            <p:ph type="body" idx="1"/>
          </p:nvPr>
        </p:nvSpPr>
        <p:spPr>
          <a:xfrm>
            <a:off x="735062" y="1520190"/>
            <a:ext cx="9221690" cy="2421190"/>
          </a:xfrm>
        </p:spPr>
        <p:txBody>
          <a:bodyPr>
            <a:normAutofit lnSpcReduction="10000"/>
          </a:bodyPr>
          <a:lstStyle/>
          <a:p>
            <a:pPr marL="0" indent="0">
              <a:lnSpc>
                <a:spcPct val="200000"/>
              </a:lnSpc>
              <a:buNone/>
            </a:pPr>
            <a:r>
              <a:rPr lang="en-GB" sz="2000" dirty="0">
                <a:ea typeface="Lato" panose="020F0502020204030203" pitchFamily="34" charset="0"/>
                <a:cs typeface="Lato" panose="020F0502020204030203" pitchFamily="34" charset="0"/>
              </a:rPr>
              <a:t>Watch the first part of the video</a:t>
            </a:r>
            <a:br>
              <a:rPr lang="en-GB" sz="2000" dirty="0">
                <a:ea typeface="Lato" panose="020F0502020204030203" pitchFamily="34" charset="0"/>
                <a:cs typeface="Lato" panose="020F0502020204030203" pitchFamily="34" charset="0"/>
              </a:rPr>
            </a:br>
            <a:r>
              <a:rPr lang="en-GB" sz="2000" dirty="0">
                <a:ea typeface="Lato" panose="020F0502020204030203" pitchFamily="34" charset="0"/>
                <a:cs typeface="Lato" panose="020F0502020204030203" pitchFamily="34" charset="0"/>
                <a:hlinkClick r:id="rId4"/>
              </a:rPr>
              <a:t>Let's talk about change!</a:t>
            </a:r>
            <a:r>
              <a:rPr lang="en-GB" sz="2000" dirty="0">
                <a:ea typeface="Lato" panose="020F0502020204030203" pitchFamily="34" charset="0"/>
                <a:cs typeface="Lato" panose="020F0502020204030203" pitchFamily="34" charset="0"/>
              </a:rPr>
              <a:t> </a:t>
            </a:r>
          </a:p>
          <a:p>
            <a:endParaRPr lang="en-GB" dirty="0"/>
          </a:p>
          <a:p>
            <a:endParaRPr lang="en-GB" dirty="0"/>
          </a:p>
          <a:p>
            <a:pPr marL="0" indent="0">
              <a:buNone/>
            </a:pPr>
            <a:r>
              <a:rPr lang="en-GB" sz="2400" dirty="0">
                <a:ea typeface="Lato" panose="020F0502020204030203" pitchFamily="34" charset="0"/>
                <a:cs typeface="Lato" panose="020F0502020204030203" pitchFamily="34" charset="0"/>
              </a:rPr>
              <a:t>Questions for discussion:</a:t>
            </a:r>
          </a:p>
          <a:p>
            <a:endParaRPr lang="en-GB" dirty="0"/>
          </a:p>
        </p:txBody>
      </p:sp>
      <p:pic>
        <p:nvPicPr>
          <p:cNvPr id="4" name="Picture 3">
            <a:extLst>
              <a:ext uri="{FF2B5EF4-FFF2-40B4-BE49-F238E27FC236}">
                <a16:creationId xmlns:a16="http://schemas.microsoft.com/office/drawing/2014/main" id="{868DAB63-D8E4-416F-B1C8-CD8678B5F2B7}"/>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t="18603"/>
          <a:stretch/>
        </p:blipFill>
        <p:spPr>
          <a:xfrm>
            <a:off x="6425279" y="1701405"/>
            <a:ext cx="3520359" cy="2058760"/>
          </a:xfrm>
          <a:prstGeom prst="rect">
            <a:avLst/>
          </a:prstGeom>
          <a:ln w="28575">
            <a:solidFill>
              <a:srgbClr val="F15C38"/>
            </a:solidFill>
          </a:ln>
        </p:spPr>
      </p:pic>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Shape 112"/>
          <p:cNvSpPr/>
          <p:nvPr/>
        </p:nvSpPr>
        <p:spPr>
          <a:xfrm>
            <a:off x="-2" y="957196"/>
            <a:ext cx="9879501" cy="688339"/>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lgn="ctr">
              <a:defRPr sz="3900">
                <a:solidFill>
                  <a:srgbClr val="FFFFFF"/>
                </a:solidFill>
                <a:latin typeface="Lato Heavy"/>
                <a:ea typeface="Lato Heavy"/>
                <a:cs typeface="Lato Heavy"/>
                <a:sym typeface="Lato Heavy"/>
              </a:defRPr>
            </a:lvl1pPr>
          </a:lstStyle>
          <a:p>
            <a:endParaRPr dirty="0"/>
          </a:p>
        </p:txBody>
      </p:sp>
      <p:sp>
        <p:nvSpPr>
          <p:cNvPr id="114" name="Shape 114"/>
          <p:cNvSpPr/>
          <p:nvPr/>
        </p:nvSpPr>
        <p:spPr>
          <a:xfrm>
            <a:off x="992362" y="1624560"/>
            <a:ext cx="8063346" cy="477050"/>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lgn="ctr">
              <a:defRPr sz="3100" b="1">
                <a:solidFill>
                  <a:srgbClr val="F15C38"/>
                </a:solidFill>
                <a:uFill>
                  <a:solidFill>
                    <a:srgbClr val="548DD4"/>
                  </a:solidFill>
                </a:uFill>
                <a:latin typeface="Lato Black"/>
                <a:ea typeface="Lato Black"/>
                <a:cs typeface="Lato Black"/>
                <a:sym typeface="Lato Black"/>
              </a:defRPr>
            </a:lvl1pPr>
          </a:lstStyle>
          <a:p>
            <a:endParaRPr sz="2500" b="0" dirty="0"/>
          </a:p>
        </p:txBody>
      </p:sp>
      <p:sp>
        <p:nvSpPr>
          <p:cNvPr id="116" name="Shape 116"/>
          <p:cNvSpPr/>
          <p:nvPr/>
        </p:nvSpPr>
        <p:spPr>
          <a:xfrm>
            <a:off x="954026" y="5635646"/>
            <a:ext cx="8805101" cy="1077214"/>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p>
            <a:pPr algn="ctr">
              <a:defRPr sz="3600">
                <a:latin typeface="Lato Heavy"/>
                <a:ea typeface="Lato Heavy"/>
                <a:cs typeface="Lato Heavy"/>
                <a:sym typeface="Lato Heavy"/>
              </a:defRPr>
            </a:pPr>
            <a:r>
              <a:rPr sz="3200" dirty="0"/>
              <a:t>What might new </a:t>
            </a:r>
            <a:r>
              <a:rPr lang="en-GB" sz="3200" dirty="0"/>
              <a:t>Y</a:t>
            </a:r>
            <a:r>
              <a:rPr sz="3200" dirty="0"/>
              <a:t>ear </a:t>
            </a:r>
            <a:r>
              <a:rPr lang="en-GB" sz="3200" dirty="0"/>
              <a:t>7</a:t>
            </a:r>
            <a:r>
              <a:rPr sz="3200" dirty="0"/>
              <a:t> pupils be </a:t>
            </a:r>
            <a:r>
              <a:rPr sz="3200" b="1" u="sng" dirty="0"/>
              <a:t>thinking</a:t>
            </a:r>
            <a:r>
              <a:rPr sz="3200" b="1" dirty="0"/>
              <a:t> </a:t>
            </a:r>
            <a:br>
              <a:rPr lang="en-GB" sz="3200" b="1" dirty="0"/>
            </a:br>
            <a:r>
              <a:rPr sz="3200" dirty="0"/>
              <a:t>on their first day of school?</a:t>
            </a:r>
          </a:p>
        </p:txBody>
      </p:sp>
      <p:pic>
        <p:nvPicPr>
          <p:cNvPr id="11" name="image3.png">
            <a:extLst>
              <a:ext uri="{FF2B5EF4-FFF2-40B4-BE49-F238E27FC236}">
                <a16:creationId xmlns:a16="http://schemas.microsoft.com/office/drawing/2014/main" id="{62024252-2A86-7347-AB09-E58613049E33}"/>
              </a:ext>
            </a:extLst>
          </p:cNvPr>
          <p:cNvPicPr>
            <a:picLocks noChangeAspect="1"/>
          </p:cNvPicPr>
          <p:nvPr/>
        </p:nvPicPr>
        <p:blipFill>
          <a:blip r:embed="rId3">
            <a:extLst/>
          </a:blip>
          <a:stretch>
            <a:fillRect/>
          </a:stretch>
        </p:blipFill>
        <p:spPr>
          <a:xfrm rot="20602544">
            <a:off x="4016348" y="2848905"/>
            <a:ext cx="2015374" cy="2015374"/>
          </a:xfrm>
          <a:prstGeom prst="rect">
            <a:avLst/>
          </a:prstGeom>
          <a:ln w="12700">
            <a:miter lim="400000"/>
          </a:ln>
        </p:spPr>
      </p:pic>
      <p:sp>
        <p:nvSpPr>
          <p:cNvPr id="2" name="Title 1">
            <a:extLst>
              <a:ext uri="{FF2B5EF4-FFF2-40B4-BE49-F238E27FC236}">
                <a16:creationId xmlns:a16="http://schemas.microsoft.com/office/drawing/2014/main" id="{333ED8AF-DC7A-40E2-BC2C-5E8A0E1B2877}"/>
              </a:ext>
            </a:extLst>
          </p:cNvPr>
          <p:cNvSpPr>
            <a:spLocks noGrp="1"/>
          </p:cNvSpPr>
          <p:nvPr>
            <p:ph type="title"/>
          </p:nvPr>
        </p:nvSpPr>
        <p:spPr/>
        <p:txBody>
          <a:bodyPr/>
          <a:lstStyle/>
          <a:p>
            <a:r>
              <a:rPr lang="en-GB" sz="2400" dirty="0"/>
              <a:t>TRANSITION TO SECONDARY SCHOOL</a:t>
            </a:r>
            <a:br>
              <a:rPr lang="en-GB" sz="2400" dirty="0"/>
            </a:br>
            <a:r>
              <a:rPr lang="en-GB" sz="2400" dirty="0">
                <a:solidFill>
                  <a:schemeClr val="bg1"/>
                </a:solidFill>
              </a:rPr>
              <a:t>MAKING THE MOVE: HEAD</a:t>
            </a:r>
            <a:br>
              <a:rPr lang="en-GB" sz="2400" dirty="0">
                <a:solidFill>
                  <a:schemeClr val="bg1"/>
                </a:solidFill>
              </a:rPr>
            </a:br>
            <a:endParaRPr lang="en-GB" sz="2400" dirty="0">
              <a:solidFill>
                <a:schemeClr val="bg1"/>
              </a:solidFill>
            </a:endParaRPr>
          </a:p>
        </p:txBody>
      </p:sp>
      <p:pic>
        <p:nvPicPr>
          <p:cNvPr id="13" name="image4.png">
            <a:extLst>
              <a:ext uri="{FF2B5EF4-FFF2-40B4-BE49-F238E27FC236}">
                <a16:creationId xmlns:a16="http://schemas.microsoft.com/office/drawing/2014/main" id="{5A8DB6A5-C456-40DF-B625-67319B40930A}"/>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9685291" y="353734"/>
            <a:ext cx="530747" cy="530748"/>
          </a:xfrm>
          <a:prstGeom prst="rect">
            <a:avLst/>
          </a:prstGeom>
          <a:ln w="12700">
            <a:miter lim="400000"/>
          </a:ln>
        </p:spPr>
      </p:pic>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Shape 112"/>
          <p:cNvSpPr/>
          <p:nvPr/>
        </p:nvSpPr>
        <p:spPr>
          <a:xfrm>
            <a:off x="-2" y="957196"/>
            <a:ext cx="9879501" cy="688339"/>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lgn="ctr">
              <a:defRPr sz="3900">
                <a:solidFill>
                  <a:srgbClr val="FFFFFF"/>
                </a:solidFill>
                <a:latin typeface="Lato Heavy"/>
                <a:ea typeface="Lato Heavy"/>
                <a:cs typeface="Lato Heavy"/>
                <a:sym typeface="Lato Heavy"/>
              </a:defRPr>
            </a:lvl1pPr>
          </a:lstStyle>
          <a:p>
            <a:endParaRPr dirty="0"/>
          </a:p>
        </p:txBody>
      </p:sp>
      <p:sp>
        <p:nvSpPr>
          <p:cNvPr id="114" name="Shape 114"/>
          <p:cNvSpPr/>
          <p:nvPr/>
        </p:nvSpPr>
        <p:spPr>
          <a:xfrm>
            <a:off x="992362" y="1624560"/>
            <a:ext cx="8063346" cy="477050"/>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lgn="ctr">
              <a:defRPr sz="3100" b="1">
                <a:solidFill>
                  <a:srgbClr val="F15C38"/>
                </a:solidFill>
                <a:uFill>
                  <a:solidFill>
                    <a:srgbClr val="548DD4"/>
                  </a:solidFill>
                </a:uFill>
                <a:latin typeface="Lato Black"/>
                <a:ea typeface="Lato Black"/>
                <a:cs typeface="Lato Black"/>
                <a:sym typeface="Lato Black"/>
              </a:defRPr>
            </a:lvl1pPr>
          </a:lstStyle>
          <a:p>
            <a:endParaRPr sz="2500" b="0" dirty="0"/>
          </a:p>
        </p:txBody>
      </p:sp>
      <p:sp>
        <p:nvSpPr>
          <p:cNvPr id="2" name="Title 1">
            <a:extLst>
              <a:ext uri="{FF2B5EF4-FFF2-40B4-BE49-F238E27FC236}">
                <a16:creationId xmlns:a16="http://schemas.microsoft.com/office/drawing/2014/main" id="{333ED8AF-DC7A-40E2-BC2C-5E8A0E1B2877}"/>
              </a:ext>
            </a:extLst>
          </p:cNvPr>
          <p:cNvSpPr>
            <a:spLocks noGrp="1"/>
          </p:cNvSpPr>
          <p:nvPr>
            <p:ph type="title"/>
          </p:nvPr>
        </p:nvSpPr>
        <p:spPr/>
        <p:txBody>
          <a:bodyPr/>
          <a:lstStyle/>
          <a:p>
            <a:r>
              <a:rPr lang="en-GB" sz="2400" dirty="0"/>
              <a:t>TRANSITION TO SECONDARY SCHOOL</a:t>
            </a:r>
            <a:br>
              <a:rPr lang="en-GB" sz="2400" dirty="0"/>
            </a:br>
            <a:r>
              <a:rPr lang="en-GB" sz="2400" dirty="0">
                <a:solidFill>
                  <a:schemeClr val="bg1"/>
                </a:solidFill>
              </a:rPr>
              <a:t>MAKING THE MOVE: HEART</a:t>
            </a:r>
            <a:br>
              <a:rPr lang="en-GB" sz="2400" dirty="0">
                <a:solidFill>
                  <a:schemeClr val="bg1"/>
                </a:solidFill>
              </a:rPr>
            </a:br>
            <a:endParaRPr lang="en-GB" sz="2400" dirty="0">
              <a:solidFill>
                <a:schemeClr val="bg1"/>
              </a:solidFill>
            </a:endParaRPr>
          </a:p>
        </p:txBody>
      </p:sp>
      <p:pic>
        <p:nvPicPr>
          <p:cNvPr id="13" name="image4.png">
            <a:extLst>
              <a:ext uri="{FF2B5EF4-FFF2-40B4-BE49-F238E27FC236}">
                <a16:creationId xmlns:a16="http://schemas.microsoft.com/office/drawing/2014/main" id="{5A8DB6A5-C456-40DF-B625-67319B40930A}"/>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9685291" y="353734"/>
            <a:ext cx="530747" cy="530748"/>
          </a:xfrm>
          <a:prstGeom prst="rect">
            <a:avLst/>
          </a:prstGeom>
          <a:ln w="12700">
            <a:miter lim="400000"/>
          </a:ln>
        </p:spPr>
      </p:pic>
      <p:sp>
        <p:nvSpPr>
          <p:cNvPr id="8" name="Shape 128">
            <a:extLst>
              <a:ext uri="{FF2B5EF4-FFF2-40B4-BE49-F238E27FC236}">
                <a16:creationId xmlns:a16="http://schemas.microsoft.com/office/drawing/2014/main" id="{88F4DBC4-68F7-4D93-BB5A-BB96E635D10C}"/>
              </a:ext>
            </a:extLst>
          </p:cNvPr>
          <p:cNvSpPr/>
          <p:nvPr/>
        </p:nvSpPr>
        <p:spPr>
          <a:xfrm>
            <a:off x="1324901" y="6013891"/>
            <a:ext cx="8063349" cy="585413"/>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p>
            <a:pPr marL="228600" indent="-228600" algn="ctr">
              <a:lnSpc>
                <a:spcPct val="107916"/>
              </a:lnSpc>
              <a:spcBef>
                <a:spcPts val="800"/>
              </a:spcBef>
              <a:tabLst>
                <a:tab pos="12700" algn="l"/>
                <a:tab pos="228600" algn="l"/>
              </a:tabLst>
              <a:defRPr sz="3200">
                <a:latin typeface="Trebuchet MS"/>
                <a:ea typeface="Trebuchet MS"/>
                <a:cs typeface="Trebuchet MS"/>
                <a:sym typeface="Trebuchet MS"/>
              </a:defRPr>
            </a:pPr>
            <a:r>
              <a:rPr dirty="0">
                <a:latin typeface="Lato" panose="020F0502020204030203" pitchFamily="34" charset="77"/>
                <a:ea typeface="Lato" panose="020F0502020204030203" pitchFamily="34" charset="0"/>
                <a:cs typeface="Lato" panose="020F0502020204030203" pitchFamily="34" charset="0"/>
              </a:rPr>
              <a:t>	How might it </a:t>
            </a:r>
            <a:r>
              <a:rPr u="sng" dirty="0">
                <a:latin typeface="Lato" panose="020F0502020204030203" pitchFamily="34" charset="77"/>
                <a:ea typeface="Lato" panose="020F0502020204030203" pitchFamily="34" charset="0"/>
                <a:cs typeface="Lato" panose="020F0502020204030203" pitchFamily="34" charset="0"/>
              </a:rPr>
              <a:t>feel</a:t>
            </a:r>
            <a:r>
              <a:rPr dirty="0">
                <a:latin typeface="Lato" panose="020F0502020204030203" pitchFamily="34" charset="77"/>
                <a:ea typeface="Lato" panose="020F0502020204030203" pitchFamily="34" charset="0"/>
                <a:cs typeface="Lato" panose="020F0502020204030203" pitchFamily="34" charset="0"/>
              </a:rPr>
              <a:t> to start a new school?</a:t>
            </a:r>
          </a:p>
        </p:txBody>
      </p:sp>
      <p:pic>
        <p:nvPicPr>
          <p:cNvPr id="9" name="image5.png">
            <a:extLst>
              <a:ext uri="{FF2B5EF4-FFF2-40B4-BE49-F238E27FC236}">
                <a16:creationId xmlns:a16="http://schemas.microsoft.com/office/drawing/2014/main" id="{6EACF3D9-4B63-4DEE-B915-CC927A6E1BC4}"/>
              </a:ext>
            </a:extLst>
          </p:cNvPr>
          <p:cNvPicPr>
            <a:picLocks noChangeAspect="1"/>
          </p:cNvPicPr>
          <p:nvPr/>
        </p:nvPicPr>
        <p:blipFill>
          <a:blip r:embed="rId4">
            <a:extLst/>
          </a:blip>
          <a:stretch>
            <a:fillRect/>
          </a:stretch>
        </p:blipFill>
        <p:spPr>
          <a:xfrm rot="877718">
            <a:off x="4055894" y="2603565"/>
            <a:ext cx="2672996" cy="2672995"/>
          </a:xfrm>
          <a:prstGeom prst="rect">
            <a:avLst/>
          </a:prstGeom>
          <a:ln w="12700">
            <a:miter lim="400000"/>
          </a:ln>
        </p:spPr>
      </p:pic>
    </p:spTree>
    <p:extLst>
      <p:ext uri="{BB962C8B-B14F-4D97-AF65-F5344CB8AC3E}">
        <p14:creationId xmlns:p14="http://schemas.microsoft.com/office/powerpoint/2010/main" val="3363032220"/>
      </p:ext>
    </p:extLst>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 name="Shape 138"/>
          <p:cNvSpPr/>
          <p:nvPr/>
        </p:nvSpPr>
        <p:spPr>
          <a:xfrm>
            <a:off x="-2" y="957196"/>
            <a:ext cx="10691815" cy="764539"/>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lgn="ctr">
              <a:defRPr sz="4400">
                <a:solidFill>
                  <a:srgbClr val="FFFFFF"/>
                </a:solidFill>
                <a:latin typeface="Lato Heavy"/>
                <a:ea typeface="Lato Heavy"/>
                <a:cs typeface="Lato Heavy"/>
                <a:sym typeface="Lato Heavy"/>
              </a:defRPr>
            </a:lvl1pPr>
          </a:lstStyle>
          <a:p>
            <a:endParaRPr dirty="0">
              <a:latin typeface="Lato" panose="020F0502020204030203" pitchFamily="34" charset="77"/>
              <a:ea typeface="Lato" panose="020F0502020204030203" pitchFamily="34" charset="0"/>
              <a:cs typeface="Lato" panose="020F0502020204030203" pitchFamily="34" charset="0"/>
            </a:endParaRPr>
          </a:p>
        </p:txBody>
      </p:sp>
      <p:sp>
        <p:nvSpPr>
          <p:cNvPr id="142" name="Shape 142"/>
          <p:cNvSpPr/>
          <p:nvPr/>
        </p:nvSpPr>
        <p:spPr>
          <a:xfrm>
            <a:off x="735061" y="4172288"/>
            <a:ext cx="9221691" cy="2579507"/>
          </a:xfrm>
          <a:prstGeom prst="rect">
            <a:avLst/>
          </a:prstGeom>
          <a:ln w="28575">
            <a:solidFill>
              <a:srgbClr val="000000"/>
            </a:solidFill>
            <a:miter/>
          </a:ln>
          <a:extLst>
            <a:ext uri="{C572A759-6A51-4108-AA02-DFA0A04FC94B}">
              <ma14:wrappingTextBoxFlag xmlns="" xmlns:ma14="http://schemas.microsoft.com/office/mac/drawingml/2011/main" val="1"/>
            </a:ext>
          </a:extLst>
        </p:spPr>
        <p:txBody>
          <a:bodyPr wrap="square" lIns="180000" tIns="180000" rIns="180000" bIns="180000">
            <a:spAutoFit/>
          </a:bodyPr>
          <a:lstStyle/>
          <a:p>
            <a:pPr marL="514350" indent="-514350">
              <a:buFont typeface="+mj-lt"/>
              <a:buAutoNum type="arabicPeriod"/>
              <a:defRPr sz="2600">
                <a:uFill>
                  <a:solidFill>
                    <a:srgbClr val="000000"/>
                  </a:solidFill>
                </a:uFill>
              </a:defRPr>
            </a:pPr>
            <a:r>
              <a:rPr sz="2400" dirty="0">
                <a:uFill>
                  <a:solidFill>
                    <a:srgbClr val="000000"/>
                  </a:solidFill>
                </a:uFill>
                <a:latin typeface="Lato" panose="020F0502020204030203" pitchFamily="34" charset="77"/>
                <a:ea typeface="Lato" panose="020F0502020204030203" pitchFamily="34" charset="0"/>
                <a:cs typeface="Lato" panose="020F0502020204030203" pitchFamily="34" charset="0"/>
              </a:rPr>
              <a:t>What do you think are the most exciting things about starting secondary school?</a:t>
            </a:r>
            <a:endParaRPr lang="en-GB" sz="2400" dirty="0">
              <a:uFill>
                <a:solidFill>
                  <a:srgbClr val="000000"/>
                </a:solidFill>
              </a:uFill>
              <a:latin typeface="Lato" panose="020F0502020204030203" pitchFamily="34" charset="77"/>
              <a:ea typeface="Lato" panose="020F0502020204030203" pitchFamily="34" charset="0"/>
              <a:cs typeface="Lato" panose="020F0502020204030203" pitchFamily="34" charset="0"/>
            </a:endParaRPr>
          </a:p>
          <a:p>
            <a:pPr marL="514350" indent="-514350">
              <a:buFont typeface="+mj-lt"/>
              <a:buAutoNum type="arabicPeriod"/>
              <a:defRPr sz="2600">
                <a:uFill>
                  <a:solidFill>
                    <a:srgbClr val="000000"/>
                  </a:solidFill>
                </a:uFill>
              </a:defRPr>
            </a:pPr>
            <a:r>
              <a:rPr sz="2400" dirty="0">
                <a:uFill>
                  <a:solidFill>
                    <a:srgbClr val="000000"/>
                  </a:solidFill>
                </a:uFill>
                <a:latin typeface="Lato" panose="020F0502020204030203" pitchFamily="34" charset="77"/>
                <a:ea typeface="Lato" panose="020F0502020204030203" pitchFamily="34" charset="0"/>
                <a:cs typeface="Lato" panose="020F0502020204030203" pitchFamily="34" charset="0"/>
              </a:rPr>
              <a:t>What do you think some</a:t>
            </a:r>
            <a:r>
              <a:rPr lang="en-GB" sz="2400" dirty="0">
                <a:uFill>
                  <a:solidFill>
                    <a:srgbClr val="000000"/>
                  </a:solidFill>
                </a:uFill>
                <a:latin typeface="Lato" panose="020F0502020204030203" pitchFamily="34" charset="77"/>
                <a:ea typeface="Lato" panose="020F0502020204030203" pitchFamily="34" charset="0"/>
                <a:cs typeface="Lato" panose="020F0502020204030203" pitchFamily="34" charset="0"/>
              </a:rPr>
              <a:t>one might be </a:t>
            </a:r>
            <a:r>
              <a:rPr sz="2400" dirty="0">
                <a:uFill>
                  <a:solidFill>
                    <a:srgbClr val="000000"/>
                  </a:solidFill>
                </a:uFill>
                <a:latin typeface="Lato" panose="020F0502020204030203" pitchFamily="34" charset="77"/>
                <a:ea typeface="Lato" panose="020F0502020204030203" pitchFamily="34" charset="0"/>
                <a:cs typeface="Lato" panose="020F0502020204030203" pitchFamily="34" charset="0"/>
              </a:rPr>
              <a:t>nervous about when starting secondary school?</a:t>
            </a:r>
          </a:p>
          <a:p>
            <a:pPr marL="514350" indent="-514350">
              <a:buFont typeface="+mj-lt"/>
              <a:buAutoNum type="arabicPeriod"/>
              <a:defRPr sz="2600">
                <a:uFill>
                  <a:solidFill>
                    <a:srgbClr val="000000"/>
                  </a:solidFill>
                </a:uFill>
              </a:defRPr>
            </a:pPr>
            <a:r>
              <a:rPr sz="2400" dirty="0">
                <a:uFill>
                  <a:solidFill>
                    <a:srgbClr val="000000"/>
                  </a:solidFill>
                </a:uFill>
                <a:latin typeface="Lato" panose="020F0502020204030203" pitchFamily="34" charset="77"/>
                <a:ea typeface="Lato" panose="020F0502020204030203" pitchFamily="34" charset="0"/>
                <a:cs typeface="Lato" panose="020F0502020204030203" pitchFamily="34" charset="0"/>
              </a:rPr>
              <a:t>How do you think </a:t>
            </a:r>
            <a:r>
              <a:rPr lang="en-GB" sz="2400" dirty="0">
                <a:uFill>
                  <a:solidFill>
                    <a:srgbClr val="000000"/>
                  </a:solidFill>
                </a:uFill>
                <a:latin typeface="Lato" panose="020F0502020204030203" pitchFamily="34" charset="77"/>
                <a:ea typeface="Lato" panose="020F0502020204030203" pitchFamily="34" charset="0"/>
                <a:cs typeface="Lato" panose="020F0502020204030203" pitchFamily="34" charset="0"/>
              </a:rPr>
              <a:t>a person’s </a:t>
            </a:r>
            <a:r>
              <a:rPr sz="2400" dirty="0">
                <a:uFill>
                  <a:solidFill>
                    <a:srgbClr val="000000"/>
                  </a:solidFill>
                </a:uFill>
                <a:latin typeface="Lato" panose="020F0502020204030203" pitchFamily="34" charset="77"/>
                <a:ea typeface="Lato" panose="020F0502020204030203" pitchFamily="34" charset="0"/>
                <a:cs typeface="Lato" panose="020F0502020204030203" pitchFamily="34" charset="0"/>
              </a:rPr>
              <a:t>feelings might change over the first year at secondary school?</a:t>
            </a:r>
          </a:p>
        </p:txBody>
      </p:sp>
      <p:pic>
        <p:nvPicPr>
          <p:cNvPr id="18" name="image5.png">
            <a:extLst>
              <a:ext uri="{FF2B5EF4-FFF2-40B4-BE49-F238E27FC236}">
                <a16:creationId xmlns:a16="http://schemas.microsoft.com/office/drawing/2014/main" id="{6C003DEC-3CDD-8C4B-B867-DF033051A48A}"/>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858373" y="1775463"/>
            <a:ext cx="3087265" cy="2002787"/>
          </a:xfrm>
          <a:prstGeom prst="rect">
            <a:avLst/>
          </a:prstGeom>
          <a:ln w="28575">
            <a:noFill/>
          </a:ln>
        </p:spPr>
      </p:pic>
      <p:sp>
        <p:nvSpPr>
          <p:cNvPr id="19" name="Shape 141">
            <a:extLst>
              <a:ext uri="{FF2B5EF4-FFF2-40B4-BE49-F238E27FC236}">
                <a16:creationId xmlns:a16="http://schemas.microsoft.com/office/drawing/2014/main" id="{BBC92B62-1C5C-844B-B357-210613F95638}"/>
              </a:ext>
            </a:extLst>
          </p:cNvPr>
          <p:cNvSpPr/>
          <p:nvPr/>
        </p:nvSpPr>
        <p:spPr>
          <a:xfrm>
            <a:off x="448437" y="2078630"/>
            <a:ext cx="4891913" cy="516295"/>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p>
            <a:pPr>
              <a:lnSpc>
                <a:spcPct val="200000"/>
              </a:lnSpc>
              <a:defRPr sz="2400">
                <a:uFill>
                  <a:solidFill>
                    <a:srgbClr val="000000"/>
                  </a:solidFill>
                </a:uFill>
              </a:defRPr>
            </a:pPr>
            <a:endParaRPr sz="2000" dirty="0">
              <a:latin typeface="Lato" panose="020F0502020204030203" pitchFamily="34" charset="77"/>
              <a:ea typeface="Lato" panose="020F0502020204030203" pitchFamily="34" charset="0"/>
              <a:cs typeface="Lato" panose="020F0502020204030203" pitchFamily="34" charset="0"/>
            </a:endParaRPr>
          </a:p>
        </p:txBody>
      </p:sp>
      <p:sp>
        <p:nvSpPr>
          <p:cNvPr id="3" name="Title 2">
            <a:extLst>
              <a:ext uri="{FF2B5EF4-FFF2-40B4-BE49-F238E27FC236}">
                <a16:creationId xmlns:a16="http://schemas.microsoft.com/office/drawing/2014/main" id="{8D9FF88E-9365-451C-A48C-9B47EDC5DB21}"/>
              </a:ext>
            </a:extLst>
          </p:cNvPr>
          <p:cNvSpPr>
            <a:spLocks noGrp="1"/>
          </p:cNvSpPr>
          <p:nvPr>
            <p:ph type="title"/>
          </p:nvPr>
        </p:nvSpPr>
        <p:spPr/>
        <p:txBody>
          <a:bodyPr/>
          <a:lstStyle/>
          <a:p>
            <a:r>
              <a:rPr lang="en-GB" sz="2400" dirty="0">
                <a:ea typeface="Lato" panose="020F0502020204030203" pitchFamily="34" charset="0"/>
                <a:cs typeface="Lato" panose="020F0502020204030203" pitchFamily="34" charset="0"/>
              </a:rPr>
              <a:t>TRANSITION TO SECONDARY SCHOOL</a:t>
            </a:r>
            <a:br>
              <a:rPr lang="en-GB" sz="2400" dirty="0">
                <a:ea typeface="Lato" panose="020F0502020204030203" pitchFamily="34" charset="0"/>
                <a:cs typeface="Lato" panose="020F0502020204030203" pitchFamily="34" charset="0"/>
              </a:rPr>
            </a:br>
            <a:r>
              <a:rPr lang="en-GB" sz="2400" dirty="0">
                <a:solidFill>
                  <a:schemeClr val="bg1"/>
                </a:solidFill>
                <a:ea typeface="Lato" panose="020F0502020204030203" pitchFamily="34" charset="0"/>
                <a:cs typeface="Lato" panose="020F0502020204030203" pitchFamily="34" charset="0"/>
              </a:rPr>
              <a:t>CHANGES</a:t>
            </a:r>
            <a:br>
              <a:rPr lang="en-GB" sz="2400" dirty="0">
                <a:solidFill>
                  <a:schemeClr val="bg1"/>
                </a:solidFill>
                <a:ea typeface="Lato" panose="020F0502020204030203" pitchFamily="34" charset="0"/>
                <a:cs typeface="Lato" panose="020F0502020204030203" pitchFamily="34" charset="0"/>
              </a:rPr>
            </a:br>
            <a:endParaRPr lang="en-GB" sz="2400" dirty="0">
              <a:solidFill>
                <a:schemeClr val="bg1"/>
              </a:solidFill>
            </a:endParaRPr>
          </a:p>
        </p:txBody>
      </p:sp>
      <p:sp>
        <p:nvSpPr>
          <p:cNvPr id="4" name="Text Placeholder 3">
            <a:extLst>
              <a:ext uri="{FF2B5EF4-FFF2-40B4-BE49-F238E27FC236}">
                <a16:creationId xmlns:a16="http://schemas.microsoft.com/office/drawing/2014/main" id="{B9A3B9F7-42B1-4549-BF71-5BC6EE42F024}"/>
              </a:ext>
            </a:extLst>
          </p:cNvPr>
          <p:cNvSpPr>
            <a:spLocks noGrp="1"/>
          </p:cNvSpPr>
          <p:nvPr>
            <p:ph type="body" idx="1"/>
          </p:nvPr>
        </p:nvSpPr>
        <p:spPr>
          <a:xfrm>
            <a:off x="735062" y="1520189"/>
            <a:ext cx="9221690" cy="2579507"/>
          </a:xfrm>
        </p:spPr>
        <p:txBody>
          <a:bodyPr/>
          <a:lstStyle/>
          <a:p>
            <a:pPr marL="0" indent="0">
              <a:lnSpc>
                <a:spcPct val="200000"/>
              </a:lnSpc>
              <a:buNone/>
            </a:pPr>
            <a:r>
              <a:rPr lang="en-GB" sz="2000" dirty="0">
                <a:ea typeface="Lato" panose="020F0502020204030203" pitchFamily="34" charset="0"/>
                <a:cs typeface="Lato" panose="020F0502020204030203" pitchFamily="34" charset="0"/>
              </a:rPr>
              <a:t>Watch the second part of the video</a:t>
            </a:r>
            <a:br>
              <a:rPr lang="en-GB" sz="2000" dirty="0">
                <a:ea typeface="Lato" panose="020F0502020204030203" pitchFamily="34" charset="0"/>
                <a:cs typeface="Lato" panose="020F0502020204030203" pitchFamily="34" charset="0"/>
              </a:rPr>
            </a:br>
            <a:r>
              <a:rPr lang="en-GB" sz="2000" dirty="0">
                <a:ea typeface="Lato" panose="020F0502020204030203" pitchFamily="34" charset="0"/>
                <a:cs typeface="Lato" panose="020F0502020204030203" pitchFamily="34" charset="0"/>
                <a:hlinkClick r:id="rId4"/>
              </a:rPr>
              <a:t>Let's talk about change!</a:t>
            </a:r>
            <a:r>
              <a:rPr lang="en-GB" sz="2000" dirty="0">
                <a:ea typeface="Lato" panose="020F0502020204030203" pitchFamily="34" charset="0"/>
                <a:cs typeface="Lato" panose="020F0502020204030203" pitchFamily="34" charset="0"/>
              </a:rPr>
              <a:t> </a:t>
            </a:r>
          </a:p>
          <a:p>
            <a:endParaRPr lang="en-GB" dirty="0"/>
          </a:p>
          <a:p>
            <a:endParaRPr lang="en-GB" dirty="0"/>
          </a:p>
          <a:p>
            <a:pPr marL="0" indent="0">
              <a:buNone/>
            </a:pPr>
            <a:r>
              <a:rPr lang="en-GB" sz="2400" dirty="0">
                <a:ea typeface="Lato" panose="020F0502020204030203" pitchFamily="34" charset="0"/>
                <a:cs typeface="Lato" panose="020F0502020204030203" pitchFamily="34" charset="0"/>
              </a:rPr>
              <a:t>Questions for discussion:</a:t>
            </a:r>
          </a:p>
          <a:p>
            <a:endParaRPr lang="en-GB" dirty="0"/>
          </a:p>
        </p:txBody>
      </p:sp>
      <p:pic>
        <p:nvPicPr>
          <p:cNvPr id="14" name="image4.png">
            <a:extLst>
              <a:ext uri="{FF2B5EF4-FFF2-40B4-BE49-F238E27FC236}">
                <a16:creationId xmlns:a16="http://schemas.microsoft.com/office/drawing/2014/main" id="{2890F291-872E-4B3E-B48B-5089F147F664}"/>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9685291" y="353734"/>
            <a:ext cx="530747" cy="530748"/>
          </a:xfrm>
          <a:prstGeom prst="rect">
            <a:avLst/>
          </a:prstGeom>
          <a:ln w="12700">
            <a:miter lim="400000"/>
          </a:ln>
        </p:spPr>
      </p:pic>
    </p:spTree>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Shape 147"/>
          <p:cNvSpPr>
            <a:spLocks noGrp="1"/>
          </p:cNvSpPr>
          <p:nvPr>
            <p:ph type="body" idx="13"/>
          </p:nvPr>
        </p:nvSpPr>
        <p:spPr>
          <a:xfrm>
            <a:off x="735062" y="2063869"/>
            <a:ext cx="2916808" cy="1195585"/>
          </a:xfrm>
          <a:prstGeom prst="rect">
            <a:avLst/>
          </a:prstGeom>
          <a:solidFill>
            <a:srgbClr val="F15C38"/>
          </a:solidFill>
          <a:extLst>
            <a:ext uri="{C572A759-6A51-4108-AA02-DFA0A04FC94B}">
              <ma14:wrappingTextBoxFlag xmlns="" xmlns:ma14="http://schemas.microsoft.com/office/mac/drawingml/2011/main" val="1"/>
            </a:ext>
          </a:extLst>
        </p:spPr>
        <p:txBody>
          <a:bodyPr lIns="144000" tIns="144000" rIns="144000" bIns="144000">
            <a:noAutofit/>
          </a:bodyPr>
          <a:lstStyle/>
          <a:p>
            <a:pPr marL="0" indent="0">
              <a:buNone/>
            </a:pPr>
            <a:r>
              <a:rPr lang="en-GB" sz="2400" dirty="0"/>
              <a:t>‘I can’t wait to join the clubs. I love sports!’</a:t>
            </a:r>
          </a:p>
        </p:txBody>
      </p:sp>
      <p:pic>
        <p:nvPicPr>
          <p:cNvPr id="150" name="image4.pn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9707825" y="360234"/>
            <a:ext cx="523687" cy="523688"/>
          </a:xfrm>
          <a:prstGeom prst="rect">
            <a:avLst/>
          </a:prstGeom>
          <a:ln w="12700">
            <a:miter lim="400000"/>
          </a:ln>
        </p:spPr>
      </p:pic>
      <p:sp>
        <p:nvSpPr>
          <p:cNvPr id="12" name="Shape 147">
            <a:extLst>
              <a:ext uri="{FF2B5EF4-FFF2-40B4-BE49-F238E27FC236}">
                <a16:creationId xmlns:a16="http://schemas.microsoft.com/office/drawing/2014/main" id="{2252D9A0-824B-A740-BFDC-415F40F035AC}"/>
              </a:ext>
            </a:extLst>
          </p:cNvPr>
          <p:cNvSpPr txBox="1">
            <a:spLocks/>
          </p:cNvSpPr>
          <p:nvPr/>
        </p:nvSpPr>
        <p:spPr>
          <a:xfrm>
            <a:off x="3838222" y="2063869"/>
            <a:ext cx="6118530" cy="1195585"/>
          </a:xfrm>
          <a:prstGeom prst="rect">
            <a:avLst/>
          </a:prstGeom>
          <a:solidFill>
            <a:srgbClr val="F15C38"/>
          </a:solidFill>
          <a:ln w="12700">
            <a:miter lim="400000"/>
          </a:ln>
          <a:extLst>
            <a:ext uri="{C572A759-6A51-4108-AA02-DFA0A04FC94B}">
              <ma14:wrappingTextBoxFlag xmlns="" xmlns:ma14="http://schemas.microsoft.com/office/mac/drawingml/2011/main" val="1"/>
            </a:ext>
          </a:extLst>
        </p:spPr>
        <p:txBody>
          <a:bodyPr lIns="144000" tIns="144000" rIns="144000" bIns="144000">
            <a:noAutofit/>
          </a:bodyPr>
          <a:lstStyle>
            <a:lvl1pPr marL="251985" marR="0" indent="-251985"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1pPr>
            <a:lvl2pPr marL="794724" marR="0" indent="-290752"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2pPr>
            <a:lvl3pPr marL="1351560" marR="0" indent="-343617"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3pPr>
            <a:lvl4pPr marL="1909785" marR="0" indent="-397872"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4pPr>
            <a:lvl5pPr marL="2413758" marR="0" indent="-397872"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5pPr>
            <a:lvl6pPr marL="2758581" marR="0" indent="-238723"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6pPr>
            <a:lvl7pPr marL="3262552" marR="0" indent="-238723"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7pPr>
            <a:lvl8pPr marL="3766523" marR="0" indent="-238723"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8pPr>
            <a:lvl9pPr marL="4270494" marR="0" indent="-238723"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9pPr>
          </a:lstStyle>
          <a:p>
            <a:pPr marL="0" indent="0">
              <a:buNone/>
            </a:pPr>
            <a:r>
              <a:rPr lang="en-GB" sz="2400" dirty="0">
                <a:latin typeface="Lato" panose="020F0502020204030203" pitchFamily="34" charset="77"/>
              </a:rPr>
              <a:t>‘Sometimes I think I could do better in school. I’m looking forward to a new start.’</a:t>
            </a:r>
          </a:p>
        </p:txBody>
      </p:sp>
      <p:sp>
        <p:nvSpPr>
          <p:cNvPr id="13" name="Shape 147">
            <a:extLst>
              <a:ext uri="{FF2B5EF4-FFF2-40B4-BE49-F238E27FC236}">
                <a16:creationId xmlns:a16="http://schemas.microsoft.com/office/drawing/2014/main" id="{AAB555E5-8447-9A45-BDBF-2F2A6C672756}"/>
              </a:ext>
            </a:extLst>
          </p:cNvPr>
          <p:cNvSpPr txBox="1">
            <a:spLocks/>
          </p:cNvSpPr>
          <p:nvPr/>
        </p:nvSpPr>
        <p:spPr>
          <a:xfrm>
            <a:off x="718390" y="3426875"/>
            <a:ext cx="4720713" cy="1359877"/>
          </a:xfrm>
          <a:prstGeom prst="rect">
            <a:avLst/>
          </a:prstGeom>
          <a:solidFill>
            <a:srgbClr val="F15C38"/>
          </a:solidFill>
          <a:ln w="12700">
            <a:miter lim="400000"/>
          </a:ln>
          <a:extLst>
            <a:ext uri="{C572A759-6A51-4108-AA02-DFA0A04FC94B}">
              <ma14:wrappingTextBoxFlag xmlns="" xmlns:ma14="http://schemas.microsoft.com/office/mac/drawingml/2011/main" val="1"/>
            </a:ext>
          </a:extLst>
        </p:spPr>
        <p:txBody>
          <a:bodyPr lIns="144000" tIns="144000" rIns="144000" bIns="144000">
            <a:noAutofit/>
          </a:bodyPr>
          <a:lstStyle>
            <a:lvl1pPr marL="251985" marR="0" indent="-251985"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1pPr>
            <a:lvl2pPr marL="794724" marR="0" indent="-290752"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2pPr>
            <a:lvl3pPr marL="1351560" marR="0" indent="-343617"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3pPr>
            <a:lvl4pPr marL="1909785" marR="0" indent="-397872"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4pPr>
            <a:lvl5pPr marL="2413758" marR="0" indent="-397872"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5pPr>
            <a:lvl6pPr marL="2758581" marR="0" indent="-238723"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6pPr>
            <a:lvl7pPr marL="3262552" marR="0" indent="-238723"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7pPr>
            <a:lvl8pPr marL="3766523" marR="0" indent="-238723"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8pPr>
            <a:lvl9pPr marL="4270494" marR="0" indent="-238723"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9pPr>
          </a:lstStyle>
          <a:p>
            <a:pPr marL="0" indent="0">
              <a:buNone/>
            </a:pPr>
            <a:r>
              <a:rPr lang="en-GB" sz="2400" dirty="0">
                <a:latin typeface="Lato" panose="020F0502020204030203" pitchFamily="34" charset="77"/>
              </a:rPr>
              <a:t>‘My new school will be a bus ride away. I hope I don’t get lost.’</a:t>
            </a:r>
          </a:p>
        </p:txBody>
      </p:sp>
      <p:sp>
        <p:nvSpPr>
          <p:cNvPr id="14" name="Shape 147">
            <a:extLst>
              <a:ext uri="{FF2B5EF4-FFF2-40B4-BE49-F238E27FC236}">
                <a16:creationId xmlns:a16="http://schemas.microsoft.com/office/drawing/2014/main" id="{DE58E03E-23BC-FA4E-BF70-3DE696A6BE82}"/>
              </a:ext>
            </a:extLst>
          </p:cNvPr>
          <p:cNvSpPr txBox="1">
            <a:spLocks/>
          </p:cNvSpPr>
          <p:nvPr/>
        </p:nvSpPr>
        <p:spPr>
          <a:xfrm>
            <a:off x="725876" y="4947138"/>
            <a:ext cx="4713227" cy="1359877"/>
          </a:xfrm>
          <a:prstGeom prst="rect">
            <a:avLst/>
          </a:prstGeom>
          <a:solidFill>
            <a:srgbClr val="F15C38"/>
          </a:solidFill>
          <a:ln w="12700">
            <a:miter lim="400000"/>
          </a:ln>
          <a:extLst>
            <a:ext uri="{C572A759-6A51-4108-AA02-DFA0A04FC94B}">
              <ma14:wrappingTextBoxFlag xmlns="" xmlns:ma14="http://schemas.microsoft.com/office/mac/drawingml/2011/main" val="1"/>
            </a:ext>
          </a:extLst>
        </p:spPr>
        <p:txBody>
          <a:bodyPr lIns="144000" tIns="144000" rIns="144000" bIns="144000">
            <a:noAutofit/>
          </a:bodyPr>
          <a:lstStyle>
            <a:lvl1pPr marL="251985" marR="0" indent="-251985"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1pPr>
            <a:lvl2pPr marL="794724" marR="0" indent="-290752"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2pPr>
            <a:lvl3pPr marL="1351560" marR="0" indent="-343617"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3pPr>
            <a:lvl4pPr marL="1909785" marR="0" indent="-397872"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4pPr>
            <a:lvl5pPr marL="2413758" marR="0" indent="-397872"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5pPr>
            <a:lvl6pPr marL="2758581" marR="0" indent="-238723"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6pPr>
            <a:lvl7pPr marL="3262552" marR="0" indent="-238723"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7pPr>
            <a:lvl8pPr marL="3766523" marR="0" indent="-238723"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8pPr>
            <a:lvl9pPr marL="4270494" marR="0" indent="-238723"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9pPr>
          </a:lstStyle>
          <a:p>
            <a:pPr marL="0" indent="0">
              <a:buNone/>
            </a:pPr>
            <a:r>
              <a:rPr lang="en-GB" sz="2400" dirty="0">
                <a:latin typeface="Lato" panose="020F0502020204030203" pitchFamily="34" charset="77"/>
              </a:rPr>
              <a:t>‘I’ve heard you have lots of teachers and the work is </a:t>
            </a:r>
            <a:br>
              <a:rPr lang="en-GB" sz="2400" dirty="0">
                <a:latin typeface="Lato" panose="020F0502020204030203" pitchFamily="34" charset="77"/>
              </a:rPr>
            </a:br>
            <a:r>
              <a:rPr lang="en-GB" sz="2400" dirty="0">
                <a:latin typeface="Lato" panose="020F0502020204030203" pitchFamily="34" charset="77"/>
              </a:rPr>
              <a:t>much harder.’</a:t>
            </a:r>
          </a:p>
        </p:txBody>
      </p:sp>
      <p:sp>
        <p:nvSpPr>
          <p:cNvPr id="15" name="Shape 147">
            <a:extLst>
              <a:ext uri="{FF2B5EF4-FFF2-40B4-BE49-F238E27FC236}">
                <a16:creationId xmlns:a16="http://schemas.microsoft.com/office/drawing/2014/main" id="{EA78C3A2-8995-C342-8981-1634D3867563}"/>
              </a:ext>
            </a:extLst>
          </p:cNvPr>
          <p:cNvSpPr txBox="1">
            <a:spLocks/>
          </p:cNvSpPr>
          <p:nvPr/>
        </p:nvSpPr>
        <p:spPr>
          <a:xfrm>
            <a:off x="5628291" y="3428256"/>
            <a:ext cx="4317350" cy="2878759"/>
          </a:xfrm>
          <a:prstGeom prst="rect">
            <a:avLst/>
          </a:prstGeom>
          <a:solidFill>
            <a:srgbClr val="F15C38"/>
          </a:solidFill>
          <a:ln w="12700">
            <a:miter lim="400000"/>
          </a:ln>
          <a:extLst>
            <a:ext uri="{C572A759-6A51-4108-AA02-DFA0A04FC94B}">
              <ma14:wrappingTextBoxFlag xmlns="" xmlns:ma14="http://schemas.microsoft.com/office/mac/drawingml/2011/main" val="1"/>
            </a:ext>
          </a:extLst>
        </p:spPr>
        <p:txBody>
          <a:bodyPr lIns="144000" tIns="144000" rIns="144000" bIns="144000">
            <a:noAutofit/>
          </a:bodyPr>
          <a:lstStyle>
            <a:lvl1pPr marL="251985" marR="0" indent="-251985"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1pPr>
            <a:lvl2pPr marL="794724" marR="0" indent="-290752"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2pPr>
            <a:lvl3pPr marL="1351560" marR="0" indent="-343617"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3pPr>
            <a:lvl4pPr marL="1909785" marR="0" indent="-397872"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4pPr>
            <a:lvl5pPr marL="2413758" marR="0" indent="-397872"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5pPr>
            <a:lvl6pPr marL="2758581" marR="0" indent="-238723"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6pPr>
            <a:lvl7pPr marL="3262552" marR="0" indent="-238723"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7pPr>
            <a:lvl8pPr marL="3766523" marR="0" indent="-238723"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8pPr>
            <a:lvl9pPr marL="4270494" marR="0" indent="-238723" algn="l" defTabSz="1007943" rtl="0" latinLnBrk="0">
              <a:lnSpc>
                <a:spcPct val="90000"/>
              </a:lnSpc>
              <a:spcBef>
                <a:spcPts val="1100"/>
              </a:spcBef>
              <a:spcAft>
                <a:spcPts val="0"/>
              </a:spcAft>
              <a:buClrTx/>
              <a:buSzPct val="100000"/>
              <a:buFont typeface="Arial"/>
              <a:buChar char="•"/>
              <a:tabLst/>
              <a:defRPr sz="1800" b="0" i="0" u="none" strike="noStrike" cap="none" spc="0" baseline="0">
                <a:ln>
                  <a:noFill/>
                </a:ln>
                <a:solidFill>
                  <a:srgbClr val="000000"/>
                </a:solidFill>
                <a:uFillTx/>
                <a:latin typeface="Lato"/>
                <a:ea typeface="Lato"/>
                <a:cs typeface="Lato"/>
                <a:sym typeface="Lato"/>
              </a:defRPr>
            </a:lvl9pPr>
          </a:lstStyle>
          <a:p>
            <a:pPr marL="0" indent="0">
              <a:buNone/>
            </a:pPr>
            <a:r>
              <a:rPr lang="en-GB" sz="2400" dirty="0">
                <a:latin typeface="Lato" panose="020F0502020204030203" pitchFamily="34" charset="77"/>
              </a:rPr>
              <a:t>‘I’m going to a different school than most of my friends but my sister loves her new friends from secondary school, so maybe this will be the same for me.’ </a:t>
            </a:r>
          </a:p>
        </p:txBody>
      </p:sp>
      <p:sp>
        <p:nvSpPr>
          <p:cNvPr id="19" name="Shape 68">
            <a:extLst>
              <a:ext uri="{FF2B5EF4-FFF2-40B4-BE49-F238E27FC236}">
                <a16:creationId xmlns:a16="http://schemas.microsoft.com/office/drawing/2014/main" id="{CA7DCFA9-240F-E843-B894-180D92BECA20}"/>
              </a:ext>
            </a:extLst>
          </p:cNvPr>
          <p:cNvSpPr/>
          <p:nvPr/>
        </p:nvSpPr>
        <p:spPr>
          <a:xfrm>
            <a:off x="729503" y="1445034"/>
            <a:ext cx="9216137" cy="450032"/>
          </a:xfrm>
          <a:prstGeom prst="rect">
            <a:avLst/>
          </a:prstGeom>
          <a:solidFill>
            <a:srgbClr val="000000"/>
          </a:solidFill>
          <a:ln w="12700">
            <a:miter lim="400000"/>
          </a:ln>
          <a:extLst>
            <a:ext uri="{C572A759-6A51-4108-AA02-DFA0A04FC94B}">
              <ma14:wrappingTextBoxFlag xmlns="" xmlns:ma14="http://schemas.microsoft.com/office/mac/drawingml/2011/main" val="1"/>
            </a:ext>
          </a:extLst>
        </p:spPr>
        <p:txBody>
          <a:bodyPr lIns="108000" tIns="108000" rIns="108000" bIns="46800">
            <a:normAutofit/>
          </a:bodyPr>
          <a:lstStyle>
            <a:lvl1pPr algn="ctr" defTabSz="1007943">
              <a:lnSpc>
                <a:spcPct val="90000"/>
              </a:lnSpc>
              <a:spcBef>
                <a:spcPts val="1200"/>
              </a:spcBef>
              <a:defRPr sz="2000" b="1">
                <a:solidFill>
                  <a:srgbClr val="FFFFFF"/>
                </a:solidFill>
                <a:latin typeface="Lato Heavy"/>
                <a:ea typeface="Lato Heavy"/>
                <a:cs typeface="Lato Heavy"/>
                <a:sym typeface="Lato Heavy"/>
              </a:defRPr>
            </a:lvl1pPr>
          </a:lstStyle>
          <a:p>
            <a:r>
              <a:rPr lang="en-GB" dirty="0"/>
              <a:t>Scenarios/Viewpoints</a:t>
            </a:r>
          </a:p>
        </p:txBody>
      </p:sp>
      <p:sp>
        <p:nvSpPr>
          <p:cNvPr id="3" name="Title 2">
            <a:extLst>
              <a:ext uri="{FF2B5EF4-FFF2-40B4-BE49-F238E27FC236}">
                <a16:creationId xmlns:a16="http://schemas.microsoft.com/office/drawing/2014/main" id="{88DC357C-6CA5-426B-AE3E-85CFA347C202}"/>
              </a:ext>
            </a:extLst>
          </p:cNvPr>
          <p:cNvSpPr>
            <a:spLocks noGrp="1"/>
          </p:cNvSpPr>
          <p:nvPr>
            <p:ph type="title"/>
          </p:nvPr>
        </p:nvSpPr>
        <p:spPr/>
        <p:txBody>
          <a:bodyPr>
            <a:noAutofit/>
          </a:bodyPr>
          <a:lstStyle/>
          <a:p>
            <a:r>
              <a:rPr lang="en-GB" sz="2400" dirty="0">
                <a:ea typeface="Lato" panose="020F0502020204030203" pitchFamily="34" charset="0"/>
                <a:cs typeface="Lato" panose="020F0502020204030203" pitchFamily="34" charset="0"/>
              </a:rPr>
              <a:t>TRANSITION TO SECONDARY SCHOOL</a:t>
            </a:r>
            <a:br>
              <a:rPr lang="en-GB" sz="2400" dirty="0">
                <a:ea typeface="Lato" panose="020F0502020204030203" pitchFamily="34" charset="0"/>
                <a:cs typeface="Lato" panose="020F0502020204030203" pitchFamily="34" charset="0"/>
              </a:rPr>
            </a:br>
            <a:r>
              <a:rPr lang="en-GB" sz="2400" dirty="0">
                <a:solidFill>
                  <a:schemeClr val="bg1"/>
                </a:solidFill>
                <a:ea typeface="Lato" panose="020F0502020204030203" pitchFamily="34" charset="0"/>
                <a:cs typeface="Lato" panose="020F0502020204030203" pitchFamily="34" charset="0"/>
              </a:rPr>
              <a:t>CHANGES</a:t>
            </a:r>
            <a:br>
              <a:rPr lang="en-GB" sz="2400" dirty="0">
                <a:solidFill>
                  <a:schemeClr val="bg1"/>
                </a:solidFill>
                <a:ea typeface="Lato" panose="020F0502020204030203" pitchFamily="34" charset="0"/>
                <a:cs typeface="Lato" panose="020F0502020204030203" pitchFamily="34" charset="0"/>
              </a:rPr>
            </a:br>
            <a:endParaRPr lang="en-GB" sz="2400" dirty="0"/>
          </a:p>
        </p:txBody>
      </p:sp>
    </p:spTree>
    <p:extLst>
      <p:ext uri="{BB962C8B-B14F-4D97-AF65-F5344CB8AC3E}">
        <p14:creationId xmlns:p14="http://schemas.microsoft.com/office/powerpoint/2010/main" val="2554090136"/>
      </p:ext>
    </p:extLst>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 name="Shape 145"/>
          <p:cNvSpPr>
            <a:spLocks noGrp="1"/>
          </p:cNvSpPr>
          <p:nvPr>
            <p:ph type="title"/>
          </p:nvPr>
        </p:nvSpPr>
        <p:spPr>
          <a:xfrm>
            <a:off x="735062" y="207589"/>
            <a:ext cx="9221690" cy="828979"/>
          </a:xfrm>
          <a:prstGeom prst="rect">
            <a:avLst/>
          </a:prstGeom>
        </p:spPr>
        <p:txBody>
          <a:bodyPr/>
          <a:lstStyle/>
          <a:p>
            <a:r>
              <a:rPr lang="en-GB" sz="2400" dirty="0">
                <a:ea typeface="Lato" panose="020F0502020204030203" pitchFamily="34" charset="0"/>
                <a:cs typeface="Lato" panose="020F0502020204030203" pitchFamily="34" charset="0"/>
              </a:rPr>
              <a:t>TRANSITION TO SECONDARY SCHOOL</a:t>
            </a:r>
            <a:br>
              <a:rPr lang="en-GB" sz="2400" dirty="0">
                <a:ea typeface="Lato" panose="020F0502020204030203" pitchFamily="34" charset="0"/>
                <a:cs typeface="Lato" panose="020F0502020204030203" pitchFamily="34" charset="0"/>
              </a:rPr>
            </a:br>
            <a:r>
              <a:rPr lang="en-GB" sz="2400" dirty="0">
                <a:solidFill>
                  <a:schemeClr val="bg1"/>
                </a:solidFill>
                <a:ea typeface="Lato" panose="020F0502020204030203" pitchFamily="34" charset="0"/>
                <a:cs typeface="Lato" panose="020F0502020204030203" pitchFamily="34" charset="0"/>
              </a:rPr>
              <a:t>CHANGES</a:t>
            </a:r>
            <a:br>
              <a:rPr lang="en-GB" sz="2400" dirty="0">
                <a:solidFill>
                  <a:schemeClr val="bg1"/>
                </a:solidFill>
                <a:ea typeface="Lato" panose="020F0502020204030203" pitchFamily="34" charset="0"/>
                <a:cs typeface="Lato" panose="020F0502020204030203" pitchFamily="34" charset="0"/>
              </a:rPr>
            </a:br>
            <a:endParaRPr lang="en-GB" sz="2400" dirty="0">
              <a:ea typeface="Lato" panose="020F0502020204030203" pitchFamily="34" charset="0"/>
              <a:cs typeface="Lato" panose="020F0502020204030203" pitchFamily="34" charset="0"/>
            </a:endParaRPr>
          </a:p>
        </p:txBody>
      </p:sp>
      <p:sp>
        <p:nvSpPr>
          <p:cNvPr id="148" name="Shape 148"/>
          <p:cNvSpPr>
            <a:spLocks noGrp="1"/>
          </p:cNvSpPr>
          <p:nvPr>
            <p:ph type="body" idx="14"/>
          </p:nvPr>
        </p:nvSpPr>
        <p:spPr>
          <a:xfrm>
            <a:off x="740615" y="2074760"/>
            <a:ext cx="9216137" cy="4255313"/>
          </a:xfrm>
          <a:prstGeom prst="rect">
            <a:avLst/>
          </a:prstGeom>
          <a:extLst>
            <a:ext uri="{C572A759-6A51-4108-AA02-DFA0A04FC94B}">
              <ma14:wrappingTextBoxFlag xmlns="" xmlns:ma14="http://schemas.microsoft.com/office/mac/drawingml/2011/main" val="1"/>
            </a:ext>
          </a:extLst>
        </p:spPr>
        <p:txBody>
          <a:bodyPr numCol="2" spcCol="216000">
            <a:noAutofit/>
          </a:bodyPr>
          <a:lstStyle/>
          <a:p>
            <a:pPr marL="457200" indent="-457200" defTabSz="675321">
              <a:lnSpc>
                <a:spcPct val="100000"/>
              </a:lnSpc>
              <a:spcBef>
                <a:spcPts val="700"/>
              </a:spcBef>
              <a:buFont typeface="+mj-lt"/>
              <a:buAutoNum type="alphaUcPeriod"/>
              <a:defRPr sz="1474"/>
            </a:pPr>
            <a:r>
              <a:rPr sz="2000" dirty="0"/>
              <a:t>Learn your route to school</a:t>
            </a:r>
          </a:p>
          <a:p>
            <a:pPr marL="457200" indent="-457200" defTabSz="675321">
              <a:lnSpc>
                <a:spcPct val="100000"/>
              </a:lnSpc>
              <a:spcBef>
                <a:spcPts val="700"/>
              </a:spcBef>
              <a:buFont typeface="+mj-lt"/>
              <a:buAutoNum type="alphaUcPeriod"/>
              <a:defRPr sz="1474"/>
            </a:pPr>
            <a:r>
              <a:rPr sz="2000" dirty="0"/>
              <a:t>Find out who you can speak to in school if you’re finding it difficult</a:t>
            </a:r>
          </a:p>
          <a:p>
            <a:pPr marL="457200" indent="-457200" defTabSz="675321">
              <a:lnSpc>
                <a:spcPct val="100000"/>
              </a:lnSpc>
              <a:spcBef>
                <a:spcPts val="700"/>
              </a:spcBef>
              <a:buFont typeface="+mj-lt"/>
              <a:buAutoNum type="alphaUcPeriod"/>
              <a:defRPr sz="1474"/>
            </a:pPr>
            <a:r>
              <a:rPr sz="2000" dirty="0"/>
              <a:t>Write the names of your teachers on your timetable</a:t>
            </a:r>
          </a:p>
          <a:p>
            <a:pPr marL="457200" indent="-457200" defTabSz="675321">
              <a:lnSpc>
                <a:spcPct val="100000"/>
              </a:lnSpc>
              <a:spcBef>
                <a:spcPts val="700"/>
              </a:spcBef>
              <a:buFont typeface="+mj-lt"/>
              <a:buAutoNum type="alphaUcPeriod"/>
              <a:defRPr sz="1474"/>
            </a:pPr>
            <a:r>
              <a:rPr sz="2000" dirty="0"/>
              <a:t>Take your time getting to know people</a:t>
            </a:r>
          </a:p>
          <a:p>
            <a:pPr marL="457200" indent="-457200" defTabSz="675321">
              <a:lnSpc>
                <a:spcPct val="100000"/>
              </a:lnSpc>
              <a:spcBef>
                <a:spcPts val="700"/>
              </a:spcBef>
              <a:buFont typeface="+mj-lt"/>
              <a:buAutoNum type="alphaUcPeriod"/>
              <a:defRPr sz="1474"/>
            </a:pPr>
            <a:r>
              <a:rPr sz="2000" dirty="0"/>
              <a:t>Ask teachers for help if you are finding the work difficult</a:t>
            </a:r>
          </a:p>
          <a:p>
            <a:pPr marL="457200" indent="-457200" defTabSz="675321">
              <a:lnSpc>
                <a:spcPct val="100000"/>
              </a:lnSpc>
              <a:spcBef>
                <a:spcPts val="700"/>
              </a:spcBef>
              <a:buFont typeface="+mj-lt"/>
              <a:buAutoNum type="alphaUcPeriod"/>
              <a:defRPr sz="1474"/>
            </a:pPr>
            <a:r>
              <a:rPr sz="2000" dirty="0"/>
              <a:t>Keep a school map in your pocket</a:t>
            </a:r>
          </a:p>
          <a:p>
            <a:pPr marL="457200" indent="-457200" defTabSz="675321">
              <a:lnSpc>
                <a:spcPct val="100000"/>
              </a:lnSpc>
              <a:spcBef>
                <a:spcPts val="700"/>
              </a:spcBef>
              <a:buFont typeface="+mj-lt"/>
              <a:buAutoNum type="alphaUcPeriod"/>
              <a:defRPr sz="1474"/>
            </a:pPr>
            <a:r>
              <a:rPr sz="2000" dirty="0"/>
              <a:t>Learn the school rules</a:t>
            </a:r>
          </a:p>
          <a:p>
            <a:pPr marL="457200" indent="-457200" defTabSz="675321">
              <a:lnSpc>
                <a:spcPct val="100000"/>
              </a:lnSpc>
              <a:spcBef>
                <a:spcPts val="700"/>
              </a:spcBef>
              <a:buFont typeface="+mj-lt"/>
              <a:buAutoNum type="alphaUcPeriod"/>
              <a:defRPr sz="1474"/>
            </a:pPr>
            <a:r>
              <a:rPr sz="2000" dirty="0"/>
              <a:t>Ask someone you trust to do the journey to school with you </a:t>
            </a:r>
            <a:br>
              <a:rPr sz="2000" dirty="0"/>
            </a:br>
            <a:r>
              <a:rPr sz="2000" dirty="0"/>
              <a:t>before doing it alone</a:t>
            </a:r>
          </a:p>
          <a:p>
            <a:pPr marL="457200" indent="-457200" defTabSz="675321">
              <a:lnSpc>
                <a:spcPct val="100000"/>
              </a:lnSpc>
              <a:spcBef>
                <a:spcPts val="700"/>
              </a:spcBef>
              <a:buFont typeface="+mj-lt"/>
              <a:buAutoNum type="alphaUcPeriod"/>
              <a:defRPr sz="1474"/>
            </a:pPr>
            <a:r>
              <a:rPr sz="2000" dirty="0"/>
              <a:t>Talk to an adult at home about your worries</a:t>
            </a:r>
          </a:p>
          <a:p>
            <a:pPr marL="457200" indent="-457200" defTabSz="675321">
              <a:lnSpc>
                <a:spcPct val="100000"/>
              </a:lnSpc>
              <a:spcBef>
                <a:spcPts val="700"/>
              </a:spcBef>
              <a:buFont typeface="+mj-lt"/>
              <a:buAutoNum type="alphaUcPeriod"/>
              <a:defRPr sz="1474"/>
            </a:pPr>
            <a:r>
              <a:rPr sz="2000" dirty="0"/>
              <a:t>Make a homework timetable</a:t>
            </a:r>
          </a:p>
          <a:p>
            <a:pPr marL="457200" indent="-457200" defTabSz="675321">
              <a:lnSpc>
                <a:spcPct val="100000"/>
              </a:lnSpc>
              <a:spcBef>
                <a:spcPts val="700"/>
              </a:spcBef>
              <a:buFont typeface="+mj-lt"/>
              <a:buAutoNum type="alphaUcPeriod"/>
              <a:defRPr sz="1474"/>
            </a:pPr>
            <a:r>
              <a:rPr sz="2000" dirty="0"/>
              <a:t>Make a photo album of all your friends at primary school</a:t>
            </a:r>
          </a:p>
          <a:p>
            <a:pPr marL="457200" indent="-457200" defTabSz="675321">
              <a:lnSpc>
                <a:spcPct val="100000"/>
              </a:lnSpc>
              <a:spcBef>
                <a:spcPts val="700"/>
              </a:spcBef>
              <a:buFont typeface="+mj-lt"/>
              <a:buAutoNum type="alphaUcPeriod"/>
              <a:defRPr sz="1474"/>
            </a:pPr>
            <a:r>
              <a:rPr sz="2000" dirty="0"/>
              <a:t>Remember what you are good at</a:t>
            </a:r>
          </a:p>
          <a:p>
            <a:pPr marL="457200" indent="-457200" defTabSz="675321">
              <a:lnSpc>
                <a:spcPct val="100000"/>
              </a:lnSpc>
              <a:spcBef>
                <a:spcPts val="700"/>
              </a:spcBef>
              <a:buFont typeface="+mj-lt"/>
              <a:buAutoNum type="alphaUcPeriod"/>
              <a:defRPr sz="1474"/>
            </a:pPr>
            <a:r>
              <a:rPr sz="2000" dirty="0"/>
              <a:t>Find out when and where school </a:t>
            </a:r>
            <a:br>
              <a:rPr lang="en-GB" sz="2000" dirty="0"/>
            </a:br>
            <a:r>
              <a:rPr sz="2000" dirty="0"/>
              <a:t>clubs run</a:t>
            </a:r>
          </a:p>
          <a:p>
            <a:pPr marL="457200" indent="-457200" defTabSz="675321">
              <a:lnSpc>
                <a:spcPct val="100000"/>
              </a:lnSpc>
              <a:spcBef>
                <a:spcPts val="700"/>
              </a:spcBef>
              <a:buFont typeface="+mj-lt"/>
              <a:buAutoNum type="alphaUcPeriod"/>
              <a:defRPr sz="1474"/>
            </a:pPr>
            <a:r>
              <a:rPr sz="2000" dirty="0"/>
              <a:t>Think positively (I can do this!)</a:t>
            </a:r>
          </a:p>
        </p:txBody>
      </p:sp>
      <p:pic>
        <p:nvPicPr>
          <p:cNvPr id="150" name="image4.pn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9707825" y="360234"/>
            <a:ext cx="523687" cy="523688"/>
          </a:xfrm>
          <a:prstGeom prst="rect">
            <a:avLst/>
          </a:prstGeom>
          <a:ln w="12700">
            <a:miter lim="400000"/>
          </a:ln>
        </p:spPr>
      </p:pic>
      <p:sp>
        <p:nvSpPr>
          <p:cNvPr id="10" name="Shape 68">
            <a:extLst>
              <a:ext uri="{FF2B5EF4-FFF2-40B4-BE49-F238E27FC236}">
                <a16:creationId xmlns:a16="http://schemas.microsoft.com/office/drawing/2014/main" id="{3E62E6EF-C60A-CC4D-81E9-3E863F7C155F}"/>
              </a:ext>
            </a:extLst>
          </p:cNvPr>
          <p:cNvSpPr/>
          <p:nvPr/>
        </p:nvSpPr>
        <p:spPr>
          <a:xfrm>
            <a:off x="729503" y="1445034"/>
            <a:ext cx="9216137" cy="450032"/>
          </a:xfrm>
          <a:prstGeom prst="rect">
            <a:avLst/>
          </a:prstGeom>
          <a:solidFill>
            <a:srgbClr val="000000"/>
          </a:solidFill>
          <a:ln w="12700">
            <a:miter lim="400000"/>
          </a:ln>
          <a:extLst>
            <a:ext uri="{C572A759-6A51-4108-AA02-DFA0A04FC94B}">
              <ma14:wrappingTextBoxFlag xmlns="" xmlns:ma14="http://schemas.microsoft.com/office/mac/drawingml/2011/main" val="1"/>
            </a:ext>
          </a:extLst>
        </p:spPr>
        <p:txBody>
          <a:bodyPr lIns="108000" tIns="108000" rIns="108000" bIns="46800">
            <a:normAutofit/>
          </a:bodyPr>
          <a:lstStyle>
            <a:lvl1pPr algn="ctr" defTabSz="1007943">
              <a:lnSpc>
                <a:spcPct val="90000"/>
              </a:lnSpc>
              <a:spcBef>
                <a:spcPts val="1200"/>
              </a:spcBef>
              <a:defRPr sz="2000" b="1">
                <a:solidFill>
                  <a:srgbClr val="FFFFFF"/>
                </a:solidFill>
                <a:latin typeface="Lato Heavy"/>
                <a:ea typeface="Lato Heavy"/>
                <a:cs typeface="Lato Heavy"/>
                <a:sym typeface="Lato Heavy"/>
              </a:defRPr>
            </a:lvl1pPr>
          </a:lstStyle>
          <a:p>
            <a:r>
              <a:rPr lang="en-GB" dirty="0"/>
              <a:t>POSSIBLE STRATEGIES </a:t>
            </a:r>
          </a:p>
        </p:txBody>
      </p:sp>
      <p:sp>
        <p:nvSpPr>
          <p:cNvPr id="4" name="Rectangle 3">
            <a:extLst>
              <a:ext uri="{FF2B5EF4-FFF2-40B4-BE49-F238E27FC236}">
                <a16:creationId xmlns:a16="http://schemas.microsoft.com/office/drawing/2014/main" id="{E3593597-DF62-40B4-B3EF-28180F3E04E5}"/>
              </a:ext>
            </a:extLst>
          </p:cNvPr>
          <p:cNvSpPr/>
          <p:nvPr/>
        </p:nvSpPr>
        <p:spPr>
          <a:xfrm>
            <a:off x="321112" y="6821023"/>
            <a:ext cx="10210253" cy="646331"/>
          </a:xfrm>
          <a:prstGeom prst="rect">
            <a:avLst/>
          </a:prstGeom>
        </p:spPr>
        <p:txBody>
          <a:bodyPr wrap="square">
            <a:spAutoFit/>
          </a:bodyPr>
          <a:lstStyle/>
          <a:p>
            <a:r>
              <a:rPr lang="en-GB" dirty="0">
                <a:solidFill>
                  <a:schemeClr val="bg1"/>
                </a:solidFill>
                <a:latin typeface="Lato" panose="020F0502020204030203" pitchFamily="34" charset="77"/>
                <a:ea typeface="Lato" panose="020F0502020204030203" pitchFamily="34" charset="0"/>
                <a:cs typeface="Lato" panose="020F0502020204030203" pitchFamily="34" charset="0"/>
              </a:rPr>
              <a:t>Further Challenge: Can you think up other strategies that could help in each of the scenarios? Explain why. </a:t>
            </a:r>
          </a:p>
        </p:txBody>
      </p:sp>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 name="Shape 127"/>
          <p:cNvSpPr/>
          <p:nvPr/>
        </p:nvSpPr>
        <p:spPr>
          <a:xfrm>
            <a:off x="928444" y="2173017"/>
            <a:ext cx="2729157" cy="3070287"/>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dirty="0">
              <a:latin typeface="Lato" panose="020F0502020204030203" pitchFamily="34" charset="77"/>
            </a:endParaRPr>
          </a:p>
        </p:txBody>
      </p:sp>
      <p:sp>
        <p:nvSpPr>
          <p:cNvPr id="128" name="Shape 128"/>
          <p:cNvSpPr/>
          <p:nvPr/>
        </p:nvSpPr>
        <p:spPr>
          <a:xfrm>
            <a:off x="1324901" y="5731212"/>
            <a:ext cx="8063349" cy="1219882"/>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p>
            <a:pPr marL="228600" indent="-228600" algn="ctr">
              <a:spcBef>
                <a:spcPts val="800"/>
              </a:spcBef>
              <a:tabLst>
                <a:tab pos="12700" algn="l"/>
                <a:tab pos="228600" algn="l"/>
              </a:tabLst>
              <a:defRPr sz="3200">
                <a:latin typeface="Trebuchet MS"/>
                <a:ea typeface="Trebuchet MS"/>
                <a:cs typeface="Trebuchet MS"/>
                <a:sym typeface="Trebuchet MS"/>
              </a:defRPr>
            </a:pPr>
            <a:r>
              <a:rPr lang="en-GB" dirty="0">
                <a:latin typeface="Lato" panose="020F0502020204030203" pitchFamily="34" charset="77"/>
                <a:ea typeface="Lato" panose="020F0502020204030203" pitchFamily="34" charset="0"/>
                <a:cs typeface="Lato" panose="020F0502020204030203" pitchFamily="34" charset="0"/>
              </a:rPr>
              <a:t>What </a:t>
            </a:r>
            <a:r>
              <a:rPr lang="en-GB" u="sng" dirty="0">
                <a:latin typeface="Lato" panose="020F0502020204030203" pitchFamily="34" charset="77"/>
                <a:ea typeface="Lato" panose="020F0502020204030203" pitchFamily="34" charset="0"/>
                <a:cs typeface="Lato" panose="020F0502020204030203" pitchFamily="34" charset="0"/>
              </a:rPr>
              <a:t>actions</a:t>
            </a:r>
            <a:r>
              <a:rPr lang="en-GB" dirty="0">
                <a:latin typeface="Lato" panose="020F0502020204030203" pitchFamily="34" charset="77"/>
                <a:ea typeface="Lato" panose="020F0502020204030203" pitchFamily="34" charset="0"/>
                <a:cs typeface="Lato" panose="020F0502020204030203" pitchFamily="34" charset="0"/>
              </a:rPr>
              <a:t> can pupils take to manage</a:t>
            </a:r>
          </a:p>
          <a:p>
            <a:pPr marL="228600" indent="-228600" algn="ctr">
              <a:spcBef>
                <a:spcPts val="800"/>
              </a:spcBef>
              <a:tabLst>
                <a:tab pos="12700" algn="l"/>
                <a:tab pos="228600" algn="l"/>
              </a:tabLst>
              <a:defRPr sz="3200">
                <a:latin typeface="Trebuchet MS"/>
                <a:ea typeface="Trebuchet MS"/>
                <a:cs typeface="Trebuchet MS"/>
                <a:sym typeface="Trebuchet MS"/>
              </a:defRPr>
            </a:pPr>
            <a:r>
              <a:rPr lang="en-GB" dirty="0">
                <a:latin typeface="Lato" panose="020F0502020204030203" pitchFamily="34" charset="77"/>
                <a:ea typeface="Lato" panose="020F0502020204030203" pitchFamily="34" charset="0"/>
                <a:cs typeface="Lato" panose="020F0502020204030203" pitchFamily="34" charset="0"/>
              </a:rPr>
              <a:t>the changes in secondary school? </a:t>
            </a:r>
            <a:endParaRPr dirty="0">
              <a:latin typeface="Lato" panose="020F0502020204030203" pitchFamily="34" charset="77"/>
              <a:ea typeface="Lato" panose="020F0502020204030203" pitchFamily="34" charset="0"/>
              <a:cs typeface="Lato" panose="020F0502020204030203" pitchFamily="34" charset="0"/>
            </a:endParaRPr>
          </a:p>
        </p:txBody>
      </p:sp>
      <p:pic>
        <p:nvPicPr>
          <p:cNvPr id="3" name="Picture 2">
            <a:extLst>
              <a:ext uri="{FF2B5EF4-FFF2-40B4-BE49-F238E27FC236}">
                <a16:creationId xmlns:a16="http://schemas.microsoft.com/office/drawing/2014/main" id="{C32D04A3-C18D-1244-8398-233DC3C9B9F9}"/>
              </a:ext>
            </a:extLst>
          </p:cNvPr>
          <p:cNvPicPr>
            <a:picLocks noChangeAspect="1"/>
          </p:cNvPicPr>
          <p:nvPr/>
        </p:nvPicPr>
        <p:blipFill>
          <a:blip r:embed="rId3"/>
          <a:stretch>
            <a:fillRect/>
          </a:stretch>
        </p:blipFill>
        <p:spPr>
          <a:xfrm rot="5400000">
            <a:off x="4370210" y="1880616"/>
            <a:ext cx="1940278" cy="3795269"/>
          </a:xfrm>
          <a:prstGeom prst="rect">
            <a:avLst/>
          </a:prstGeom>
        </p:spPr>
      </p:pic>
      <p:sp>
        <p:nvSpPr>
          <p:cNvPr id="6" name="Title 5">
            <a:extLst>
              <a:ext uri="{FF2B5EF4-FFF2-40B4-BE49-F238E27FC236}">
                <a16:creationId xmlns:a16="http://schemas.microsoft.com/office/drawing/2014/main" id="{9454D83A-1917-44D8-AB3D-15B4272F5C2B}"/>
              </a:ext>
            </a:extLst>
          </p:cNvPr>
          <p:cNvSpPr>
            <a:spLocks noGrp="1"/>
          </p:cNvSpPr>
          <p:nvPr>
            <p:ph type="title"/>
          </p:nvPr>
        </p:nvSpPr>
        <p:spPr>
          <a:xfrm>
            <a:off x="735062" y="207589"/>
            <a:ext cx="9221690" cy="409633"/>
          </a:xfrm>
        </p:spPr>
        <p:txBody>
          <a:bodyPr/>
          <a:lstStyle/>
          <a:p>
            <a:r>
              <a:rPr lang="en-GB" sz="2400" dirty="0"/>
              <a:t>TRANSITION TO SECONDARY SCHOOL</a:t>
            </a:r>
            <a:br>
              <a:rPr lang="en-GB" sz="2400" dirty="0"/>
            </a:br>
            <a:r>
              <a:rPr lang="en-GB" sz="2400" dirty="0">
                <a:solidFill>
                  <a:schemeClr val="bg1"/>
                </a:solidFill>
              </a:rPr>
              <a:t>HANDY ADVICE: HANDS</a:t>
            </a:r>
            <a:br>
              <a:rPr lang="en-GB" sz="2400" dirty="0">
                <a:solidFill>
                  <a:schemeClr val="bg1"/>
                </a:solidFill>
              </a:rPr>
            </a:br>
            <a:endParaRPr lang="en-GB" sz="2400" dirty="0">
              <a:solidFill>
                <a:schemeClr val="bg1"/>
              </a:solidFill>
            </a:endParaRPr>
          </a:p>
        </p:txBody>
      </p:sp>
      <p:pic>
        <p:nvPicPr>
          <p:cNvPr id="16" name="image4.png">
            <a:extLst>
              <a:ext uri="{FF2B5EF4-FFF2-40B4-BE49-F238E27FC236}">
                <a16:creationId xmlns:a16="http://schemas.microsoft.com/office/drawing/2014/main" id="{49EF3CF1-7C39-4250-867B-65E365163069}"/>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9685291" y="353734"/>
            <a:ext cx="530747" cy="530748"/>
          </a:xfrm>
          <a:prstGeom prst="rect">
            <a:avLst/>
          </a:prstGeom>
          <a:ln w="12700">
            <a:miter lim="400000"/>
          </a:ln>
        </p:spPr>
      </p:pic>
    </p:spTree>
    <p:extLst>
      <p:ext uri="{BB962C8B-B14F-4D97-AF65-F5344CB8AC3E}">
        <p14:creationId xmlns:p14="http://schemas.microsoft.com/office/powerpoint/2010/main" val="3665987563"/>
      </p:ext>
    </p:extLst>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 name="Shape 154"/>
          <p:cNvSpPr>
            <a:spLocks noGrp="1"/>
          </p:cNvSpPr>
          <p:nvPr>
            <p:ph type="title"/>
          </p:nvPr>
        </p:nvSpPr>
        <p:spPr>
          <a:xfrm>
            <a:off x="735062" y="207589"/>
            <a:ext cx="9210576" cy="1167734"/>
          </a:xfrm>
          <a:prstGeom prst="rect">
            <a:avLst/>
          </a:prstGeom>
        </p:spPr>
        <p:txBody>
          <a:bodyPr/>
          <a:lstStyle/>
          <a:p>
            <a:pPr defTabSz="685401">
              <a:defRPr sz="2516">
                <a:uFill>
                  <a:solidFill>
                    <a:srgbClr val="548DD4"/>
                  </a:solidFill>
                </a:uFill>
              </a:defRPr>
            </a:pPr>
            <a:r>
              <a:rPr sz="2400" dirty="0"/>
              <a:t>TRANSITION TO SECONDARY SCHOOL</a:t>
            </a:r>
            <a:br>
              <a:rPr sz="2400" dirty="0"/>
            </a:br>
            <a:r>
              <a:rPr sz="2400" dirty="0">
                <a:solidFill>
                  <a:srgbClr val="FFFFFF"/>
                </a:solidFill>
                <a:uFillTx/>
              </a:rPr>
              <a:t>SELF ASSESSMENT</a:t>
            </a:r>
            <a:br>
              <a:rPr sz="2400" dirty="0">
                <a:solidFill>
                  <a:srgbClr val="FFFFFF"/>
                </a:solidFill>
                <a:uFillTx/>
              </a:rPr>
            </a:br>
            <a:endParaRPr sz="2400" dirty="0">
              <a:solidFill>
                <a:srgbClr val="FFFFFF"/>
              </a:solidFill>
              <a:uFillTx/>
            </a:endParaRPr>
          </a:p>
        </p:txBody>
      </p:sp>
      <p:sp>
        <p:nvSpPr>
          <p:cNvPr id="155" name="Shape 155"/>
          <p:cNvSpPr>
            <a:spLocks noGrp="1"/>
          </p:cNvSpPr>
          <p:nvPr>
            <p:ph type="body" idx="1"/>
          </p:nvPr>
        </p:nvSpPr>
        <p:spPr>
          <a:xfrm>
            <a:off x="735062" y="1520189"/>
            <a:ext cx="9183489" cy="5680995"/>
          </a:xfrm>
          <a:prstGeom prst="rect">
            <a:avLst/>
          </a:prstGeom>
        </p:spPr>
        <p:txBody>
          <a:bodyPr/>
          <a:lstStyle/>
          <a:p>
            <a:endParaRPr dirty="0">
              <a:ea typeface="Lato" panose="020F0502020204030203" pitchFamily="34" charset="0"/>
              <a:cs typeface="Lato" panose="020F0502020204030203" pitchFamily="34" charset="0"/>
            </a:endParaRPr>
          </a:p>
          <a:p>
            <a:pPr marL="514350" indent="-514350" defTabSz="457200">
              <a:lnSpc>
                <a:spcPct val="120000"/>
              </a:lnSpc>
              <a:spcBef>
                <a:spcPts val="0"/>
              </a:spcBef>
              <a:buClr>
                <a:srgbClr val="000000"/>
              </a:buClr>
              <a:buSzTx/>
              <a:buFont typeface="+mj-lt"/>
              <a:buAutoNum type="alphaUcPeriod"/>
              <a:defRPr sz="2600">
                <a:uFill>
                  <a:solidFill>
                    <a:srgbClr val="000000"/>
                  </a:solidFill>
                </a:uFill>
                <a:latin typeface="+mj-lt"/>
                <a:ea typeface="+mj-ea"/>
                <a:cs typeface="+mj-cs"/>
                <a:sym typeface="Calibri"/>
              </a:defRPr>
            </a:pPr>
            <a:r>
              <a:rPr dirty="0">
                <a:ea typeface="Lato" panose="020F0502020204030203" pitchFamily="34" charset="0"/>
                <a:cs typeface="Lato" panose="020F0502020204030203" pitchFamily="34" charset="0"/>
              </a:rPr>
              <a:t>I can identify the differences between primary </a:t>
            </a:r>
            <a:br>
              <a:rPr lang="en-GB" dirty="0">
                <a:ea typeface="Lato" panose="020F0502020204030203" pitchFamily="34" charset="0"/>
                <a:cs typeface="Lato" panose="020F0502020204030203" pitchFamily="34" charset="0"/>
              </a:rPr>
            </a:br>
            <a:r>
              <a:rPr dirty="0">
                <a:ea typeface="Lato" panose="020F0502020204030203" pitchFamily="34" charset="0"/>
                <a:cs typeface="Lato" panose="020F0502020204030203" pitchFamily="34" charset="0"/>
              </a:rPr>
              <a:t>and secondary school</a:t>
            </a:r>
            <a:r>
              <a:rPr lang="en-GB" dirty="0">
                <a:ea typeface="Lato" panose="020F0502020204030203" pitchFamily="34" charset="0"/>
                <a:cs typeface="Lato" panose="020F0502020204030203" pitchFamily="34" charset="0"/>
              </a:rPr>
              <a:t>.</a:t>
            </a:r>
            <a:endParaRPr dirty="0">
              <a:ea typeface="Lato" panose="020F0502020204030203" pitchFamily="34" charset="0"/>
              <a:cs typeface="Lato" panose="020F0502020204030203" pitchFamily="34" charset="0"/>
            </a:endParaRPr>
          </a:p>
          <a:p>
            <a:pPr marL="514350" indent="-514350" defTabSz="457200">
              <a:lnSpc>
                <a:spcPct val="120000"/>
              </a:lnSpc>
              <a:spcBef>
                <a:spcPts val="0"/>
              </a:spcBef>
              <a:buClr>
                <a:srgbClr val="000000"/>
              </a:buClr>
              <a:buSzTx/>
              <a:buFont typeface="+mj-lt"/>
              <a:buAutoNum type="alphaUcPeriod"/>
              <a:defRPr sz="2600">
                <a:uFill>
                  <a:solidFill>
                    <a:srgbClr val="000000"/>
                  </a:solidFill>
                </a:uFill>
                <a:latin typeface="+mj-lt"/>
                <a:ea typeface="+mj-ea"/>
                <a:cs typeface="+mj-cs"/>
                <a:sym typeface="Calibri"/>
              </a:defRPr>
            </a:pPr>
            <a:endParaRPr dirty="0">
              <a:ea typeface="Lato" panose="020F0502020204030203" pitchFamily="34" charset="0"/>
              <a:cs typeface="Lato" panose="020F0502020204030203" pitchFamily="34" charset="0"/>
            </a:endParaRPr>
          </a:p>
          <a:p>
            <a:pPr marL="514350" indent="-514350" defTabSz="457200">
              <a:lnSpc>
                <a:spcPct val="120000"/>
              </a:lnSpc>
              <a:spcBef>
                <a:spcPts val="0"/>
              </a:spcBef>
              <a:buClr>
                <a:srgbClr val="000000"/>
              </a:buClr>
              <a:buSzTx/>
              <a:buFont typeface="+mj-lt"/>
              <a:buAutoNum type="alphaUcPeriod"/>
              <a:defRPr sz="2600">
                <a:uFill>
                  <a:solidFill>
                    <a:srgbClr val="000000"/>
                  </a:solidFill>
                </a:uFill>
                <a:latin typeface="+mj-lt"/>
                <a:ea typeface="+mj-ea"/>
                <a:cs typeface="+mj-cs"/>
                <a:sym typeface="Calibri"/>
              </a:defRPr>
            </a:pPr>
            <a:r>
              <a:rPr dirty="0">
                <a:ea typeface="Lato" panose="020F0502020204030203" pitchFamily="34" charset="0"/>
                <a:cs typeface="Lato" panose="020F0502020204030203" pitchFamily="34" charset="0"/>
              </a:rPr>
              <a:t>I can describe how it might feel to move to secondary school</a:t>
            </a:r>
            <a:r>
              <a:rPr lang="en-GB" dirty="0">
                <a:ea typeface="Lato" panose="020F0502020204030203" pitchFamily="34" charset="0"/>
                <a:cs typeface="Lato" panose="020F0502020204030203" pitchFamily="34" charset="0"/>
              </a:rPr>
              <a:t>.</a:t>
            </a:r>
            <a:endParaRPr dirty="0">
              <a:ea typeface="Lato" panose="020F0502020204030203" pitchFamily="34" charset="0"/>
              <a:cs typeface="Lato" panose="020F0502020204030203" pitchFamily="34" charset="0"/>
            </a:endParaRPr>
          </a:p>
          <a:p>
            <a:pPr marL="514350" indent="-514350" defTabSz="457200">
              <a:lnSpc>
                <a:spcPct val="120000"/>
              </a:lnSpc>
              <a:spcBef>
                <a:spcPts val="0"/>
              </a:spcBef>
              <a:buClr>
                <a:srgbClr val="000000"/>
              </a:buClr>
              <a:buSzTx/>
              <a:buFont typeface="+mj-lt"/>
              <a:buAutoNum type="alphaUcPeriod"/>
              <a:defRPr sz="2600">
                <a:uFill>
                  <a:solidFill>
                    <a:srgbClr val="000000"/>
                  </a:solidFill>
                </a:uFill>
                <a:latin typeface="+mj-lt"/>
                <a:ea typeface="+mj-ea"/>
                <a:cs typeface="+mj-cs"/>
                <a:sym typeface="Calibri"/>
              </a:defRPr>
            </a:pPr>
            <a:endParaRPr dirty="0">
              <a:ea typeface="Lato" panose="020F0502020204030203" pitchFamily="34" charset="0"/>
              <a:cs typeface="Lato" panose="020F0502020204030203" pitchFamily="34" charset="0"/>
            </a:endParaRPr>
          </a:p>
          <a:p>
            <a:pPr marL="514350" indent="-514350" defTabSz="457200">
              <a:lnSpc>
                <a:spcPct val="120000"/>
              </a:lnSpc>
              <a:spcBef>
                <a:spcPts val="0"/>
              </a:spcBef>
              <a:buClr>
                <a:srgbClr val="000000"/>
              </a:buClr>
              <a:buSzTx/>
              <a:buFont typeface="+mj-lt"/>
              <a:buAutoNum type="alphaUcPeriod"/>
              <a:defRPr sz="2600">
                <a:uFill>
                  <a:solidFill>
                    <a:srgbClr val="000000"/>
                  </a:solidFill>
                </a:uFill>
                <a:latin typeface="+mj-lt"/>
                <a:ea typeface="+mj-ea"/>
                <a:cs typeface="+mj-cs"/>
                <a:sym typeface="Calibri"/>
              </a:defRPr>
            </a:pPr>
            <a:r>
              <a:rPr dirty="0">
                <a:ea typeface="Lato" panose="020F0502020204030203" pitchFamily="34" charset="0"/>
                <a:cs typeface="Lato" panose="020F0502020204030203" pitchFamily="34" charset="0"/>
              </a:rPr>
              <a:t>I can explain some ways to manage this change</a:t>
            </a:r>
            <a:r>
              <a:rPr lang="en-GB" dirty="0">
                <a:ea typeface="Lato" panose="020F0502020204030203" pitchFamily="34" charset="0"/>
                <a:cs typeface="Lato" panose="020F0502020204030203" pitchFamily="34" charset="0"/>
              </a:rPr>
              <a:t>.</a:t>
            </a:r>
            <a:endParaRPr dirty="0">
              <a:ea typeface="Lato" panose="020F0502020204030203" pitchFamily="34" charset="0"/>
              <a:cs typeface="Lato" panose="020F0502020204030203" pitchFamily="34" charset="0"/>
            </a:endParaRPr>
          </a:p>
        </p:txBody>
      </p:sp>
      <p:pic>
        <p:nvPicPr>
          <p:cNvPr id="172" name="image3.pn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9694909" y="353734"/>
            <a:ext cx="523687" cy="520694"/>
          </a:xfrm>
          <a:prstGeom prst="rect">
            <a:avLst/>
          </a:prstGeom>
          <a:ln w="12700">
            <a:miter lim="400000"/>
          </a:ln>
        </p:spPr>
      </p:pic>
      <p:grpSp>
        <p:nvGrpSpPr>
          <p:cNvPr id="38" name="Group 37">
            <a:extLst>
              <a:ext uri="{FF2B5EF4-FFF2-40B4-BE49-F238E27FC236}">
                <a16:creationId xmlns:a16="http://schemas.microsoft.com/office/drawing/2014/main" id="{696B6F02-686E-5B49-AAF5-DD4C3839341D}"/>
              </a:ext>
            </a:extLst>
          </p:cNvPr>
          <p:cNvGrpSpPr/>
          <p:nvPr/>
        </p:nvGrpSpPr>
        <p:grpSpPr>
          <a:xfrm>
            <a:off x="629573" y="5903828"/>
            <a:ext cx="9421554" cy="1207040"/>
            <a:chOff x="723948" y="5994139"/>
            <a:chExt cx="9421554" cy="1207040"/>
          </a:xfrm>
        </p:grpSpPr>
        <p:sp>
          <p:nvSpPr>
            <p:cNvPr id="39" name="Shape 79">
              <a:extLst>
                <a:ext uri="{FF2B5EF4-FFF2-40B4-BE49-F238E27FC236}">
                  <a16:creationId xmlns:a16="http://schemas.microsoft.com/office/drawing/2014/main" id="{31B647AC-392A-5F4C-B695-7A4456D8FDAD}"/>
                </a:ext>
              </a:extLst>
            </p:cNvPr>
            <p:cNvSpPr/>
            <p:nvPr/>
          </p:nvSpPr>
          <p:spPr>
            <a:xfrm>
              <a:off x="6179430" y="6862629"/>
              <a:ext cx="3966072" cy="338550"/>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lgn="r">
                <a:defRPr sz="1600" b="1">
                  <a:latin typeface="Lato"/>
                  <a:ea typeface="Lato"/>
                  <a:cs typeface="Lato"/>
                  <a:sym typeface="Lato"/>
                </a:defRPr>
              </a:lvl1pPr>
            </a:lstStyle>
            <a:p>
              <a:r>
                <a:rPr b="0" dirty="0">
                  <a:latin typeface="Lato" panose="020F0502020204030203" pitchFamily="34" charset="77"/>
                </a:rPr>
                <a:t>EXTREMELY CONFIDENT</a:t>
              </a:r>
            </a:p>
          </p:txBody>
        </p:sp>
        <p:sp>
          <p:nvSpPr>
            <p:cNvPr id="40" name="Shape 80">
              <a:extLst>
                <a:ext uri="{FF2B5EF4-FFF2-40B4-BE49-F238E27FC236}">
                  <a16:creationId xmlns:a16="http://schemas.microsoft.com/office/drawing/2014/main" id="{F51BAA8A-5F09-084A-BCB4-AE2100E7148E}"/>
                </a:ext>
              </a:extLst>
            </p:cNvPr>
            <p:cNvSpPr/>
            <p:nvPr/>
          </p:nvSpPr>
          <p:spPr>
            <a:xfrm>
              <a:off x="724924" y="6862629"/>
              <a:ext cx="3966074" cy="338550"/>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defRPr sz="1600" b="1">
                  <a:latin typeface="Lato"/>
                  <a:ea typeface="Lato"/>
                  <a:cs typeface="Lato"/>
                  <a:sym typeface="Lato"/>
                </a:defRPr>
              </a:lvl1pPr>
            </a:lstStyle>
            <a:p>
              <a:r>
                <a:rPr b="0" dirty="0">
                  <a:latin typeface="Lato" panose="020F0502020204030203" pitchFamily="34" charset="77"/>
                </a:rPr>
                <a:t>NOT CONFIDENT</a:t>
              </a:r>
            </a:p>
          </p:txBody>
        </p:sp>
        <p:sp>
          <p:nvSpPr>
            <p:cNvPr id="41" name="Shape 81">
              <a:extLst>
                <a:ext uri="{FF2B5EF4-FFF2-40B4-BE49-F238E27FC236}">
                  <a16:creationId xmlns:a16="http://schemas.microsoft.com/office/drawing/2014/main" id="{48C8F641-B03D-4643-BF74-BADB8EC367DA}"/>
                </a:ext>
              </a:extLst>
            </p:cNvPr>
            <p:cNvSpPr/>
            <p:nvPr/>
          </p:nvSpPr>
          <p:spPr>
            <a:xfrm>
              <a:off x="1377538" y="6393743"/>
              <a:ext cx="8063346" cy="45720"/>
            </a:xfrm>
            <a:prstGeom prst="rect">
              <a:avLst/>
            </a:prstGeom>
            <a:solidFill>
              <a:srgbClr val="000000"/>
            </a:solidFill>
            <a:ln w="12700">
              <a:miter lim="400000"/>
            </a:ln>
          </p:spPr>
          <p:txBody>
            <a:bodyPr lIns="45718" tIns="45718" rIns="45718" bIns="45718" anchor="ctr"/>
            <a:lstStyle/>
            <a:p>
              <a:pPr algn="ctr"/>
              <a:endParaRPr dirty="0">
                <a:latin typeface="Lato" panose="020F0502020204030203" pitchFamily="34" charset="77"/>
              </a:endParaRPr>
            </a:p>
          </p:txBody>
        </p:sp>
        <p:sp>
          <p:nvSpPr>
            <p:cNvPr id="42" name="Shape 82">
              <a:extLst>
                <a:ext uri="{FF2B5EF4-FFF2-40B4-BE49-F238E27FC236}">
                  <a16:creationId xmlns:a16="http://schemas.microsoft.com/office/drawing/2014/main" id="{38FCCF11-2057-A344-92FF-04CB8C5FAF09}"/>
                </a:ext>
              </a:extLst>
            </p:cNvPr>
            <p:cNvSpPr/>
            <p:nvPr/>
          </p:nvSpPr>
          <p:spPr>
            <a:xfrm>
              <a:off x="9325419" y="5994139"/>
              <a:ext cx="771899" cy="771899"/>
            </a:xfrm>
            <a:prstGeom prst="ellipse">
              <a:avLst/>
            </a:prstGeom>
            <a:solidFill>
              <a:srgbClr val="F15C38"/>
            </a:solidFill>
            <a:ln w="38100">
              <a:solidFill>
                <a:srgbClr val="000000"/>
              </a:solidFill>
              <a:miter/>
            </a:ln>
          </p:spPr>
          <p:txBody>
            <a:bodyPr lIns="45718" tIns="45718" rIns="45718" bIns="45718" anchor="ctr"/>
            <a:lstStyle/>
            <a:p>
              <a:pPr algn="ctr">
                <a:defRPr>
                  <a:solidFill>
                    <a:srgbClr val="FFFFFF"/>
                  </a:solidFill>
                </a:defRPr>
              </a:pPr>
              <a:endParaRPr dirty="0">
                <a:latin typeface="Lato" panose="020F0502020204030203" pitchFamily="34" charset="77"/>
              </a:endParaRPr>
            </a:p>
          </p:txBody>
        </p:sp>
        <p:sp>
          <p:nvSpPr>
            <p:cNvPr id="43" name="Shape 83">
              <a:extLst>
                <a:ext uri="{FF2B5EF4-FFF2-40B4-BE49-F238E27FC236}">
                  <a16:creationId xmlns:a16="http://schemas.microsoft.com/office/drawing/2014/main" id="{0CD44F91-3F79-AD46-B40E-48939A06C75A}"/>
                </a:ext>
              </a:extLst>
            </p:cNvPr>
            <p:cNvSpPr/>
            <p:nvPr/>
          </p:nvSpPr>
          <p:spPr>
            <a:xfrm>
              <a:off x="762149" y="6002010"/>
              <a:ext cx="771899" cy="771898"/>
            </a:xfrm>
            <a:prstGeom prst="ellipse">
              <a:avLst/>
            </a:prstGeom>
            <a:solidFill>
              <a:srgbClr val="F15C38"/>
            </a:solidFill>
            <a:ln w="38100">
              <a:solidFill>
                <a:srgbClr val="000000"/>
              </a:solidFill>
              <a:miter/>
            </a:ln>
          </p:spPr>
          <p:txBody>
            <a:bodyPr lIns="45718" tIns="45718" rIns="45718" bIns="45718" anchor="ctr"/>
            <a:lstStyle/>
            <a:p>
              <a:pPr algn="ctr">
                <a:defRPr>
                  <a:solidFill>
                    <a:srgbClr val="FFFFFF"/>
                  </a:solidFill>
                </a:defRPr>
              </a:pPr>
              <a:endParaRPr dirty="0">
                <a:latin typeface="Lato" panose="020F0502020204030203" pitchFamily="34" charset="77"/>
              </a:endParaRPr>
            </a:p>
          </p:txBody>
        </p:sp>
        <p:sp>
          <p:nvSpPr>
            <p:cNvPr id="44" name="Shape 84">
              <a:extLst>
                <a:ext uri="{FF2B5EF4-FFF2-40B4-BE49-F238E27FC236}">
                  <a16:creationId xmlns:a16="http://schemas.microsoft.com/office/drawing/2014/main" id="{9189F28B-002A-E443-B709-847C29918263}"/>
                </a:ext>
              </a:extLst>
            </p:cNvPr>
            <p:cNvSpPr/>
            <p:nvPr/>
          </p:nvSpPr>
          <p:spPr>
            <a:xfrm>
              <a:off x="9283675" y="6218242"/>
              <a:ext cx="848300" cy="332739"/>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lgn="ctr">
                <a:defRPr sz="1600">
                  <a:latin typeface="Lato Heavy"/>
                  <a:ea typeface="Lato Heavy"/>
                  <a:cs typeface="Lato Heavy"/>
                  <a:sym typeface="Lato Heavy"/>
                </a:defRPr>
              </a:lvl1pPr>
            </a:lstStyle>
            <a:p>
              <a:r>
                <a:t>10</a:t>
              </a:r>
            </a:p>
          </p:txBody>
        </p:sp>
        <p:sp>
          <p:nvSpPr>
            <p:cNvPr id="45" name="Shape 85">
              <a:extLst>
                <a:ext uri="{FF2B5EF4-FFF2-40B4-BE49-F238E27FC236}">
                  <a16:creationId xmlns:a16="http://schemas.microsoft.com/office/drawing/2014/main" id="{AB107D1C-89D3-8447-8623-FC9C45579C6D}"/>
                </a:ext>
              </a:extLst>
            </p:cNvPr>
            <p:cNvSpPr/>
            <p:nvPr/>
          </p:nvSpPr>
          <p:spPr>
            <a:xfrm>
              <a:off x="723948" y="6227853"/>
              <a:ext cx="848300" cy="332739"/>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spAutoFit/>
            </a:bodyPr>
            <a:lstStyle>
              <a:lvl1pPr algn="ctr">
                <a:defRPr sz="1600">
                  <a:latin typeface="Lato Heavy"/>
                  <a:ea typeface="Lato Heavy"/>
                  <a:cs typeface="Lato Heavy"/>
                  <a:sym typeface="Lato Heavy"/>
                </a:defRPr>
              </a:lvl1pPr>
            </a:lstStyle>
            <a:p>
              <a:r>
                <a:t>0</a:t>
              </a:r>
            </a:p>
          </p:txBody>
        </p:sp>
        <p:sp>
          <p:nvSpPr>
            <p:cNvPr id="46" name="Shape 86">
              <a:extLst>
                <a:ext uri="{FF2B5EF4-FFF2-40B4-BE49-F238E27FC236}">
                  <a16:creationId xmlns:a16="http://schemas.microsoft.com/office/drawing/2014/main" id="{5500EDB4-89A1-D14A-B599-D73B5C4197F5}"/>
                </a:ext>
              </a:extLst>
            </p:cNvPr>
            <p:cNvSpPr/>
            <p:nvPr/>
          </p:nvSpPr>
          <p:spPr>
            <a:xfrm>
              <a:off x="5377040" y="6247324"/>
              <a:ext cx="45720" cy="338555"/>
            </a:xfrm>
            <a:prstGeom prst="rect">
              <a:avLst/>
            </a:prstGeom>
            <a:solidFill>
              <a:srgbClr val="000000"/>
            </a:solidFill>
            <a:ln w="12700">
              <a:miter lim="400000"/>
            </a:ln>
          </p:spPr>
          <p:txBody>
            <a:bodyPr lIns="45718" tIns="45718" rIns="45718" bIns="45718" anchor="ctr"/>
            <a:lstStyle/>
            <a:p>
              <a:endParaRPr dirty="0">
                <a:latin typeface="Lato" panose="020F0502020204030203" pitchFamily="34" charset="77"/>
              </a:endParaRPr>
            </a:p>
          </p:txBody>
        </p:sp>
        <p:sp>
          <p:nvSpPr>
            <p:cNvPr id="47" name="Shape 87">
              <a:extLst>
                <a:ext uri="{FF2B5EF4-FFF2-40B4-BE49-F238E27FC236}">
                  <a16:creationId xmlns:a16="http://schemas.microsoft.com/office/drawing/2014/main" id="{98EBF18A-271B-7049-BDBB-39C739DB9B02}"/>
                </a:ext>
              </a:extLst>
            </p:cNvPr>
            <p:cNvSpPr/>
            <p:nvPr/>
          </p:nvSpPr>
          <p:spPr>
            <a:xfrm>
              <a:off x="2067740" y="6255279"/>
              <a:ext cx="45720" cy="338555"/>
            </a:xfrm>
            <a:prstGeom prst="rect">
              <a:avLst/>
            </a:prstGeom>
            <a:solidFill>
              <a:srgbClr val="000000"/>
            </a:solidFill>
            <a:ln w="12700">
              <a:miter lim="400000"/>
            </a:ln>
          </p:spPr>
          <p:txBody>
            <a:bodyPr lIns="45718" tIns="45718" rIns="45718" bIns="45718" anchor="ctr"/>
            <a:lstStyle/>
            <a:p>
              <a:endParaRPr dirty="0">
                <a:latin typeface="Lato" panose="020F0502020204030203" pitchFamily="34" charset="77"/>
              </a:endParaRPr>
            </a:p>
          </p:txBody>
        </p:sp>
        <p:sp>
          <p:nvSpPr>
            <p:cNvPr id="48" name="Shape 88">
              <a:extLst>
                <a:ext uri="{FF2B5EF4-FFF2-40B4-BE49-F238E27FC236}">
                  <a16:creationId xmlns:a16="http://schemas.microsoft.com/office/drawing/2014/main" id="{F4DDA2A5-0398-C44D-AA83-EA8379B80A29}"/>
                </a:ext>
              </a:extLst>
            </p:cNvPr>
            <p:cNvSpPr/>
            <p:nvPr/>
          </p:nvSpPr>
          <p:spPr>
            <a:xfrm>
              <a:off x="2895064" y="6270185"/>
              <a:ext cx="45720" cy="338555"/>
            </a:xfrm>
            <a:prstGeom prst="rect">
              <a:avLst/>
            </a:prstGeom>
            <a:solidFill>
              <a:srgbClr val="000000"/>
            </a:solidFill>
            <a:ln w="12700">
              <a:miter lim="400000"/>
            </a:ln>
          </p:spPr>
          <p:txBody>
            <a:bodyPr lIns="45718" tIns="45718" rIns="45718" bIns="45718" anchor="ctr"/>
            <a:lstStyle/>
            <a:p>
              <a:endParaRPr dirty="0">
                <a:latin typeface="Lato" panose="020F0502020204030203" pitchFamily="34" charset="77"/>
              </a:endParaRPr>
            </a:p>
          </p:txBody>
        </p:sp>
        <p:sp>
          <p:nvSpPr>
            <p:cNvPr id="49" name="Shape 89">
              <a:extLst>
                <a:ext uri="{FF2B5EF4-FFF2-40B4-BE49-F238E27FC236}">
                  <a16:creationId xmlns:a16="http://schemas.microsoft.com/office/drawing/2014/main" id="{6AA7E0EC-306E-2A4F-B017-DCD50EBCBA54}"/>
                </a:ext>
              </a:extLst>
            </p:cNvPr>
            <p:cNvSpPr/>
            <p:nvPr/>
          </p:nvSpPr>
          <p:spPr>
            <a:xfrm>
              <a:off x="3722389" y="6276337"/>
              <a:ext cx="45720" cy="338555"/>
            </a:xfrm>
            <a:prstGeom prst="rect">
              <a:avLst/>
            </a:prstGeom>
            <a:solidFill>
              <a:srgbClr val="000000"/>
            </a:solidFill>
            <a:ln w="12700">
              <a:miter lim="400000"/>
            </a:ln>
          </p:spPr>
          <p:txBody>
            <a:bodyPr lIns="45718" tIns="45718" rIns="45718" bIns="45718" anchor="ctr"/>
            <a:lstStyle/>
            <a:p>
              <a:endParaRPr dirty="0">
                <a:latin typeface="Lato" panose="020F0502020204030203" pitchFamily="34" charset="77"/>
              </a:endParaRPr>
            </a:p>
          </p:txBody>
        </p:sp>
        <p:sp>
          <p:nvSpPr>
            <p:cNvPr id="50" name="Shape 90">
              <a:extLst>
                <a:ext uri="{FF2B5EF4-FFF2-40B4-BE49-F238E27FC236}">
                  <a16:creationId xmlns:a16="http://schemas.microsoft.com/office/drawing/2014/main" id="{4E64680C-D858-CB4B-9EF5-13381BB53C08}"/>
                </a:ext>
              </a:extLst>
            </p:cNvPr>
            <p:cNvSpPr/>
            <p:nvPr/>
          </p:nvSpPr>
          <p:spPr>
            <a:xfrm>
              <a:off x="4549714" y="6255279"/>
              <a:ext cx="45720" cy="338555"/>
            </a:xfrm>
            <a:prstGeom prst="rect">
              <a:avLst/>
            </a:prstGeom>
            <a:solidFill>
              <a:srgbClr val="000000"/>
            </a:solidFill>
            <a:ln w="12700">
              <a:miter lim="400000"/>
            </a:ln>
          </p:spPr>
          <p:txBody>
            <a:bodyPr lIns="45718" tIns="45718" rIns="45718" bIns="45718" anchor="ctr"/>
            <a:lstStyle/>
            <a:p>
              <a:endParaRPr dirty="0">
                <a:latin typeface="Lato" panose="020F0502020204030203" pitchFamily="34" charset="77"/>
              </a:endParaRPr>
            </a:p>
          </p:txBody>
        </p:sp>
        <p:sp>
          <p:nvSpPr>
            <p:cNvPr id="51" name="Shape 91">
              <a:extLst>
                <a:ext uri="{FF2B5EF4-FFF2-40B4-BE49-F238E27FC236}">
                  <a16:creationId xmlns:a16="http://schemas.microsoft.com/office/drawing/2014/main" id="{83E30774-B785-3B40-AEBA-1B337E2C2879}"/>
                </a:ext>
              </a:extLst>
            </p:cNvPr>
            <p:cNvSpPr/>
            <p:nvPr/>
          </p:nvSpPr>
          <p:spPr>
            <a:xfrm>
              <a:off x="6204365" y="6257373"/>
              <a:ext cx="45720" cy="338555"/>
            </a:xfrm>
            <a:prstGeom prst="rect">
              <a:avLst/>
            </a:prstGeom>
            <a:solidFill>
              <a:srgbClr val="000000"/>
            </a:solidFill>
            <a:ln w="12700">
              <a:miter lim="400000"/>
            </a:ln>
          </p:spPr>
          <p:txBody>
            <a:bodyPr lIns="45718" tIns="45718" rIns="45718" bIns="45718" anchor="ctr"/>
            <a:lstStyle/>
            <a:p>
              <a:endParaRPr dirty="0">
                <a:latin typeface="Lato" panose="020F0502020204030203" pitchFamily="34" charset="77"/>
              </a:endParaRPr>
            </a:p>
          </p:txBody>
        </p:sp>
        <p:sp>
          <p:nvSpPr>
            <p:cNvPr id="52" name="Shape 92">
              <a:extLst>
                <a:ext uri="{FF2B5EF4-FFF2-40B4-BE49-F238E27FC236}">
                  <a16:creationId xmlns:a16="http://schemas.microsoft.com/office/drawing/2014/main" id="{275DE697-4AFE-E142-9FB1-C00C32A7A4C1}"/>
                </a:ext>
              </a:extLst>
            </p:cNvPr>
            <p:cNvSpPr/>
            <p:nvPr/>
          </p:nvSpPr>
          <p:spPr>
            <a:xfrm>
              <a:off x="7031690" y="6272279"/>
              <a:ext cx="45720" cy="338555"/>
            </a:xfrm>
            <a:prstGeom prst="rect">
              <a:avLst/>
            </a:prstGeom>
            <a:solidFill>
              <a:srgbClr val="000000"/>
            </a:solidFill>
            <a:ln w="12700">
              <a:miter lim="400000"/>
            </a:ln>
          </p:spPr>
          <p:txBody>
            <a:bodyPr lIns="45718" tIns="45718" rIns="45718" bIns="45718" anchor="ctr"/>
            <a:lstStyle/>
            <a:p>
              <a:endParaRPr dirty="0">
                <a:latin typeface="Lato" panose="020F0502020204030203" pitchFamily="34" charset="77"/>
              </a:endParaRPr>
            </a:p>
          </p:txBody>
        </p:sp>
        <p:sp>
          <p:nvSpPr>
            <p:cNvPr id="53" name="Shape 93">
              <a:extLst>
                <a:ext uri="{FF2B5EF4-FFF2-40B4-BE49-F238E27FC236}">
                  <a16:creationId xmlns:a16="http://schemas.microsoft.com/office/drawing/2014/main" id="{F1D22F46-1827-3146-A0AF-B2C3E5BDE15B}"/>
                </a:ext>
              </a:extLst>
            </p:cNvPr>
            <p:cNvSpPr/>
            <p:nvPr/>
          </p:nvSpPr>
          <p:spPr>
            <a:xfrm>
              <a:off x="7859014" y="6278431"/>
              <a:ext cx="45720" cy="338555"/>
            </a:xfrm>
            <a:prstGeom prst="rect">
              <a:avLst/>
            </a:prstGeom>
            <a:solidFill>
              <a:srgbClr val="000000"/>
            </a:solidFill>
            <a:ln w="12700">
              <a:miter lim="400000"/>
            </a:ln>
          </p:spPr>
          <p:txBody>
            <a:bodyPr lIns="45718" tIns="45718" rIns="45718" bIns="45718" anchor="ctr"/>
            <a:lstStyle/>
            <a:p>
              <a:endParaRPr dirty="0">
                <a:latin typeface="Lato" panose="020F0502020204030203" pitchFamily="34" charset="77"/>
              </a:endParaRPr>
            </a:p>
          </p:txBody>
        </p:sp>
        <p:sp>
          <p:nvSpPr>
            <p:cNvPr id="54" name="Shape 94">
              <a:extLst>
                <a:ext uri="{FF2B5EF4-FFF2-40B4-BE49-F238E27FC236}">
                  <a16:creationId xmlns:a16="http://schemas.microsoft.com/office/drawing/2014/main" id="{6F737C68-D255-5F4E-B7BC-32EC01C6327B}"/>
                </a:ext>
              </a:extLst>
            </p:cNvPr>
            <p:cNvSpPr/>
            <p:nvPr/>
          </p:nvSpPr>
          <p:spPr>
            <a:xfrm>
              <a:off x="8686337" y="6257373"/>
              <a:ext cx="45720" cy="338555"/>
            </a:xfrm>
            <a:prstGeom prst="rect">
              <a:avLst/>
            </a:prstGeom>
            <a:solidFill>
              <a:srgbClr val="000000"/>
            </a:solidFill>
            <a:ln w="12700">
              <a:miter lim="400000"/>
            </a:ln>
          </p:spPr>
          <p:txBody>
            <a:bodyPr lIns="45718" tIns="45718" rIns="45718" bIns="45718" anchor="ctr"/>
            <a:lstStyle/>
            <a:p>
              <a:endParaRPr dirty="0">
                <a:latin typeface="Lato" panose="020F0502020204030203" pitchFamily="34" charset="77"/>
              </a:endParaRPr>
            </a:p>
          </p:txBody>
        </p:sp>
      </p:grpSp>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 name="Shape 176"/>
          <p:cNvSpPr>
            <a:spLocks noGrp="1"/>
          </p:cNvSpPr>
          <p:nvPr>
            <p:ph type="title"/>
          </p:nvPr>
        </p:nvSpPr>
        <p:spPr>
          <a:xfrm>
            <a:off x="735062" y="207589"/>
            <a:ext cx="9221690" cy="730459"/>
          </a:xfrm>
          <a:prstGeom prst="rect">
            <a:avLst/>
          </a:prstGeom>
        </p:spPr>
        <p:txBody>
          <a:bodyPr>
            <a:noAutofit/>
          </a:bodyPr>
          <a:lstStyle/>
          <a:p>
            <a:pPr defTabSz="544289">
              <a:defRPr sz="1350">
                <a:uFill>
                  <a:solidFill>
                    <a:srgbClr val="548DD4"/>
                  </a:solidFill>
                </a:uFill>
              </a:defRPr>
            </a:pPr>
            <a:r>
              <a:rPr lang="en-GB" sz="2400" dirty="0">
                <a:ea typeface="Lato" panose="020F0502020204030203" pitchFamily="34" charset="0"/>
                <a:cs typeface="Lato" panose="020F0502020204030203" pitchFamily="34" charset="0"/>
              </a:rPr>
              <a:t>TRANSITION TO SECONDARY SCHOOL</a:t>
            </a:r>
            <a:br>
              <a:rPr lang="en-GB" sz="2400" dirty="0">
                <a:ea typeface="Lato" panose="020F0502020204030203" pitchFamily="34" charset="0"/>
                <a:cs typeface="Lato" panose="020F0502020204030203" pitchFamily="34" charset="0"/>
              </a:rPr>
            </a:br>
            <a:r>
              <a:rPr lang="en-GB" sz="2400" dirty="0">
                <a:solidFill>
                  <a:schemeClr val="bg1"/>
                </a:solidFill>
                <a:ea typeface="Lato" panose="020F0502020204030203" pitchFamily="34" charset="0"/>
                <a:cs typeface="Lato" panose="020F0502020204030203" pitchFamily="34" charset="0"/>
              </a:rPr>
              <a:t>PLENARY: FIRST DAY OF SCHOOL</a:t>
            </a:r>
            <a:endParaRPr sz="2400" dirty="0">
              <a:solidFill>
                <a:srgbClr val="FFFFFF"/>
              </a:solidFill>
              <a:uFillTx/>
            </a:endParaRPr>
          </a:p>
        </p:txBody>
      </p:sp>
      <p:sp>
        <p:nvSpPr>
          <p:cNvPr id="179" name="Shape 179"/>
          <p:cNvSpPr>
            <a:spLocks noGrp="1"/>
          </p:cNvSpPr>
          <p:nvPr>
            <p:ph type="body" idx="1"/>
          </p:nvPr>
        </p:nvSpPr>
        <p:spPr>
          <a:xfrm>
            <a:off x="6148552" y="1520189"/>
            <a:ext cx="3808200" cy="5680995"/>
          </a:xfrm>
          <a:prstGeom prst="rect">
            <a:avLst/>
          </a:prstGeom>
        </p:spPr>
        <p:txBody>
          <a:bodyPr anchor="ctr"/>
          <a:lstStyle/>
          <a:p>
            <a:pPr marL="0" indent="0" algn="ctr">
              <a:lnSpc>
                <a:spcPct val="100000"/>
              </a:lnSpc>
              <a:buSzTx/>
              <a:buNone/>
              <a:defRPr sz="3200" b="1"/>
            </a:pPr>
            <a:r>
              <a:rPr dirty="0"/>
              <a:t>What could a pupil</a:t>
            </a:r>
            <a:br>
              <a:rPr dirty="0"/>
            </a:br>
            <a:r>
              <a:rPr dirty="0"/>
              <a:t>pack on their first day of secondary school</a:t>
            </a:r>
            <a:r>
              <a:rPr lang="en-GB" dirty="0"/>
              <a:t> </a:t>
            </a:r>
            <a:r>
              <a:rPr dirty="0"/>
              <a:t>to help them manage the change ahead? </a:t>
            </a:r>
          </a:p>
        </p:txBody>
      </p:sp>
      <p:pic>
        <p:nvPicPr>
          <p:cNvPr id="177" name="image3.png"/>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9694909" y="353734"/>
            <a:ext cx="523687" cy="520694"/>
          </a:xfrm>
          <a:prstGeom prst="rect">
            <a:avLst/>
          </a:prstGeom>
          <a:ln w="12700">
            <a:miter lim="400000"/>
          </a:ln>
        </p:spPr>
      </p:pic>
      <p:pic>
        <p:nvPicPr>
          <p:cNvPr id="178" name="image7.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151466"/>
            <a:ext cx="5650381" cy="6405033"/>
          </a:xfrm>
          <a:prstGeom prst="rect">
            <a:avLst/>
          </a:prstGeom>
          <a:ln w="12700">
            <a:miter lim="400000"/>
          </a:ln>
        </p:spPr>
      </p:pic>
    </p:spTree>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 name="Shape 181"/>
          <p:cNvSpPr>
            <a:spLocks noGrp="1"/>
          </p:cNvSpPr>
          <p:nvPr>
            <p:ph type="title"/>
          </p:nvPr>
        </p:nvSpPr>
        <p:spPr>
          <a:xfrm>
            <a:off x="735062" y="207589"/>
            <a:ext cx="9221690" cy="801404"/>
          </a:xfrm>
          <a:prstGeom prst="rect">
            <a:avLst/>
          </a:prstGeom>
        </p:spPr>
        <p:txBody>
          <a:bodyPr>
            <a:normAutofit/>
          </a:bodyPr>
          <a:lstStyle/>
          <a:p>
            <a:pPr defTabSz="544289">
              <a:defRPr sz="1350">
                <a:uFill>
                  <a:solidFill>
                    <a:srgbClr val="548DD4"/>
                  </a:solidFill>
                </a:uFill>
              </a:defRPr>
            </a:pPr>
            <a:r>
              <a:rPr sz="2400" dirty="0"/>
              <a:t>TRANSITION TO SECONDARY SCHOOL</a:t>
            </a:r>
            <a:br>
              <a:rPr sz="2400" dirty="0"/>
            </a:br>
            <a:r>
              <a:rPr sz="2400" dirty="0">
                <a:solidFill>
                  <a:srgbClr val="FFFFFF"/>
                </a:solidFill>
                <a:uFillTx/>
              </a:rPr>
              <a:t>PLENARY: FIRST DAY</a:t>
            </a:r>
          </a:p>
        </p:txBody>
      </p:sp>
      <p:pic>
        <p:nvPicPr>
          <p:cNvPr id="182" name="image3.pn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9694909" y="353734"/>
            <a:ext cx="523687" cy="520694"/>
          </a:xfrm>
          <a:prstGeom prst="rect">
            <a:avLst/>
          </a:prstGeom>
          <a:ln w="12700">
            <a:miter lim="400000"/>
          </a:ln>
        </p:spPr>
      </p:pic>
      <p:sp>
        <p:nvSpPr>
          <p:cNvPr id="183" name="Shape 183"/>
          <p:cNvSpPr/>
          <p:nvPr/>
        </p:nvSpPr>
        <p:spPr>
          <a:xfrm>
            <a:off x="-2138" y="1166716"/>
            <a:ext cx="10682838" cy="1510224"/>
          </a:xfrm>
          <a:prstGeom prst="rect">
            <a:avLst/>
          </a:prstGeom>
          <a:solidFill>
            <a:srgbClr val="F15C38"/>
          </a:solidFill>
          <a:ln w="12700">
            <a:miter lim="400000"/>
          </a:ln>
        </p:spPr>
        <p:txBody>
          <a:bodyPr lIns="45718" tIns="45718" rIns="45718" bIns="45718" anchor="ctr"/>
          <a:lstStyle/>
          <a:p>
            <a:endParaRPr dirty="0">
              <a:latin typeface="Lato" panose="020F0502020204030203" pitchFamily="34" charset="77"/>
            </a:endParaRPr>
          </a:p>
        </p:txBody>
      </p:sp>
      <p:sp>
        <p:nvSpPr>
          <p:cNvPr id="184" name="Shape 184"/>
          <p:cNvSpPr>
            <a:spLocks noGrp="1"/>
          </p:cNvSpPr>
          <p:nvPr>
            <p:ph type="body" idx="1"/>
          </p:nvPr>
        </p:nvSpPr>
        <p:spPr>
          <a:xfrm>
            <a:off x="735062" y="1323844"/>
            <a:ext cx="9221690" cy="5680995"/>
          </a:xfrm>
          <a:prstGeom prst="rect">
            <a:avLst/>
          </a:prstGeom>
        </p:spPr>
        <p:txBody>
          <a:bodyPr/>
          <a:lstStyle/>
          <a:p>
            <a:pPr marL="0" indent="0" algn="ctr">
              <a:buSzTx/>
              <a:buNone/>
              <a:defRPr sz="2000">
                <a:solidFill>
                  <a:srgbClr val="FFFFFF"/>
                </a:solidFill>
              </a:defRPr>
            </a:pPr>
            <a:r>
              <a:rPr dirty="0"/>
              <a:t>It’s really normal to have lots of different feelings when change occurs. </a:t>
            </a:r>
          </a:p>
          <a:p>
            <a:pPr marL="0" indent="0" algn="ctr">
              <a:buSzTx/>
              <a:buNone/>
              <a:defRPr>
                <a:solidFill>
                  <a:srgbClr val="FFFFFF"/>
                </a:solidFill>
              </a:defRPr>
            </a:pPr>
            <a:r>
              <a:rPr sz="2000" dirty="0"/>
              <a:t>If you are worried about changes affecting you or a friend, remember you can always speak to an adult at home or your teacher, or you can visit </a:t>
            </a:r>
            <a:r>
              <a:rPr sz="2000" dirty="0" err="1"/>
              <a:t>childline</a:t>
            </a:r>
            <a:r>
              <a:rPr sz="2000" dirty="0"/>
              <a:t>.</a:t>
            </a:r>
            <a:br>
              <a:rPr dirty="0"/>
            </a:br>
            <a:endParaRPr dirty="0"/>
          </a:p>
          <a:p>
            <a:endParaRPr dirty="0"/>
          </a:p>
          <a:p>
            <a:pPr>
              <a:defRPr sz="2200"/>
            </a:pPr>
            <a:r>
              <a:rPr dirty="0"/>
              <a:t>Childline </a:t>
            </a:r>
            <a:r>
              <a:rPr u="sng" dirty="0">
                <a:solidFill>
                  <a:srgbClr val="0000FF"/>
                </a:solidFill>
                <a:uFill>
                  <a:solidFill>
                    <a:srgbClr val="0000FF"/>
                  </a:solidFill>
                </a:uFill>
                <a:hlinkClick r:id="rId4"/>
              </a:rPr>
              <a:t>https://www.childline.org.uk/info-advice/</a:t>
            </a:r>
            <a:r>
              <a:rPr u="sng" dirty="0"/>
              <a:t> (Or call </a:t>
            </a:r>
            <a:r>
              <a:rPr dirty="0"/>
              <a:t>0800 1111) </a:t>
            </a:r>
          </a:p>
        </p:txBody>
      </p:sp>
      <p:pic>
        <p:nvPicPr>
          <p:cNvPr id="185" name="image3.pn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9694909" y="353734"/>
            <a:ext cx="523687" cy="520694"/>
          </a:xfrm>
          <a:prstGeom prst="rect">
            <a:avLst/>
          </a:prstGeom>
          <a:ln w="12700">
            <a:miter lim="400000"/>
          </a:ln>
        </p:spPr>
      </p:pic>
      <p:pic>
        <p:nvPicPr>
          <p:cNvPr id="186" name="image8.png"/>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a:xfrm>
            <a:off x="-11301" y="5277159"/>
            <a:ext cx="10680680" cy="2304002"/>
          </a:xfrm>
          <a:prstGeom prst="rect">
            <a:avLst/>
          </a:prstGeom>
          <a:ln w="12700">
            <a:miter lim="400000"/>
          </a:ln>
        </p:spPr>
      </p:pic>
      <p:sp>
        <p:nvSpPr>
          <p:cNvPr id="187" name="Shape 187"/>
          <p:cNvSpPr/>
          <p:nvPr/>
        </p:nvSpPr>
        <p:spPr>
          <a:xfrm flipV="1">
            <a:off x="-112901" y="5277159"/>
            <a:ext cx="10916368" cy="1"/>
          </a:xfrm>
          <a:prstGeom prst="line">
            <a:avLst/>
          </a:prstGeom>
          <a:ln w="25400">
            <a:solidFill>
              <a:srgbClr val="F15C38"/>
            </a:solidFill>
            <a:miter/>
          </a:ln>
        </p:spPr>
        <p:txBody>
          <a:bodyPr lIns="45718" tIns="45718" rIns="45718" bIns="45718"/>
          <a:lstStyle/>
          <a:p>
            <a:endParaRPr dirty="0">
              <a:latin typeface="Lato" panose="020F0502020204030203" pitchFamily="34" charset="77"/>
            </a:endParaRPr>
          </a:p>
        </p:txBody>
      </p:sp>
    </p:spTree>
  </p:cSld>
  <p:clrMapOvr>
    <a:masterClrMapping/>
  </p:clrMapOvr>
  <p:transition spd="slow"/>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1D9A78"/>
      </a:accent1>
      <a:accent2>
        <a:srgbClr val="8BC145"/>
      </a:accent2>
      <a:accent3>
        <a:srgbClr val="36AFCE"/>
      </a:accent3>
      <a:accent4>
        <a:srgbClr val="1D6FA9"/>
      </a:accent4>
      <a:accent5>
        <a:srgbClr val="B74919"/>
      </a:accent5>
      <a:accent6>
        <a:srgbClr val="48A1FA"/>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1D9A78"/>
      </a:accent1>
      <a:accent2>
        <a:srgbClr val="8BC145"/>
      </a:accent2>
      <a:accent3>
        <a:srgbClr val="36AFCE"/>
      </a:accent3>
      <a:accent4>
        <a:srgbClr val="1D6FA9"/>
      </a:accent4>
      <a:accent5>
        <a:srgbClr val="B74919"/>
      </a:accent5>
      <a:accent6>
        <a:srgbClr val="48A1FA"/>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615</TotalTime>
  <Words>999</Words>
  <Application>Microsoft Office PowerPoint</Application>
  <PresentationFormat>Custom</PresentationFormat>
  <Paragraphs>117</Paragraphs>
  <Slides>13</Slides>
  <Notes>12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Lato</vt:lpstr>
      <vt:lpstr>Lato Black</vt:lpstr>
      <vt:lpstr>Lato Heavy</vt:lpstr>
      <vt:lpstr>Trebuchet MS</vt:lpstr>
      <vt:lpstr>Office Theme</vt:lpstr>
      <vt:lpstr>TRANSITION TO SECONDARY SCHOOL</vt:lpstr>
      <vt:lpstr>TRANSITION TO SECONDARY SCHOOL</vt:lpstr>
      <vt:lpstr>TRANSITION TO SECONDARY SCHOOL SELF ASSESSMENT</vt:lpstr>
      <vt:lpstr>TRANSITION TO SECONDARY SCHOOL MAKING THE MOVE</vt:lpstr>
      <vt:lpstr>TRANSITION TO SECONDARY SCHOOL MAKING THE MOVE: HEAD </vt:lpstr>
      <vt:lpstr>TRANSITION TO SECONDARY SCHOOL MAKING THE MOVE: HEART </vt:lpstr>
      <vt:lpstr>TRANSITION TO SECONDARY SCHOOL CHANGES </vt:lpstr>
      <vt:lpstr>TRANSITION TO SECONDARY SCHOOL CHANGES </vt:lpstr>
      <vt:lpstr>TRANSITION TO SECONDARY SCHOOL CHANGES </vt:lpstr>
      <vt:lpstr>TRANSITION TO SECONDARY SCHOOL HANDY ADVICE: HANDS </vt:lpstr>
      <vt:lpstr>TRANSITION TO SECONDARY SCHOOL SELF ASSESSMENT </vt:lpstr>
      <vt:lpstr>TRANSITION TO SECONDARY SCHOOL PLENARY: FIRST DAY OF SCHOOL</vt:lpstr>
      <vt:lpstr>TRANSITION TO SECONDARY SCHOOL PLENARY: FIRST DAY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TRANSITION TO SECONDARY SCHOOL</dc:title>
  <dc:creator>Hannah Brady</dc:creator>
  <cp:lastModifiedBy>Joanna Povey</cp:lastModifiedBy>
  <cp:revision>41</cp:revision>
  <dcterms:modified xsi:type="dcterms:W3CDTF">2019-02-15T16:55:54Z</dcterms:modified>
</cp:coreProperties>
</file>