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0358164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96292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03695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30396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261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15869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7926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279104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3152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87342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3"/>
          <p:cNvGrpSpPr/>
          <p:nvPr/>
        </p:nvGrpSpPr>
        <p:grpSpPr>
          <a:xfrm>
            <a:off x="0" y="5414211"/>
            <a:ext cx="12191999" cy="1443789"/>
            <a:chOff x="0" y="5414211"/>
            <a:chExt cx="12191999" cy="1443789"/>
          </a:xfrm>
        </p:grpSpPr>
        <p:pic>
          <p:nvPicPr>
            <p:cNvPr id="85" name="Google Shape;85;p13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6" name="Google Shape;86;p13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7" name="Google Shape;87;p13"/>
          <p:cNvSpPr txBox="1">
            <a:spLocks noGrp="1"/>
          </p:cNvSpPr>
          <p:nvPr>
            <p:ph type="ctrTitle"/>
          </p:nvPr>
        </p:nvSpPr>
        <p:spPr>
          <a:xfrm>
            <a:off x="1155539" y="-439531"/>
            <a:ext cx="9880922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Athletics at home – May 2020</a:t>
            </a:r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subTitle" idx="1"/>
          </p:nvPr>
        </p:nvSpPr>
        <p:spPr>
          <a:xfrm>
            <a:off x="1524000" y="202537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Practice on your own or with members of your household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Keep your results and try and be better…</a:t>
            </a:r>
            <a:endParaRPr/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4">
            <a:alphaModFix/>
          </a:blip>
          <a:srcRect l="10776" t="16942" r="7441" b="20282"/>
          <a:stretch/>
        </p:blipFill>
        <p:spPr>
          <a:xfrm>
            <a:off x="3308278" y="2853259"/>
            <a:ext cx="5575444" cy="2853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oogle Shape;94;p14"/>
          <p:cNvGrpSpPr/>
          <p:nvPr/>
        </p:nvGrpSpPr>
        <p:grpSpPr>
          <a:xfrm>
            <a:off x="0" y="5726727"/>
            <a:ext cx="12191999" cy="1443789"/>
            <a:chOff x="0" y="5414211"/>
            <a:chExt cx="12191999" cy="1443789"/>
          </a:xfrm>
        </p:grpSpPr>
        <p:pic>
          <p:nvPicPr>
            <p:cNvPr id="95" name="Google Shape;95;p14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6" name="Google Shape;96;p14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97" name="Google Shape;97;p14"/>
          <p:cNvPicPr preferRelativeResize="0"/>
          <p:nvPr/>
        </p:nvPicPr>
        <p:blipFill rotWithShape="1">
          <a:blip r:embed="rId4">
            <a:alphaModFix/>
          </a:blip>
          <a:srcRect t="33744"/>
          <a:stretch/>
        </p:blipFill>
        <p:spPr>
          <a:xfrm>
            <a:off x="89606" y="514771"/>
            <a:ext cx="8700986" cy="4446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26371" y="514771"/>
            <a:ext cx="2914570" cy="4476521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4"/>
          <p:cNvSpPr txBox="1"/>
          <p:nvPr/>
        </p:nvSpPr>
        <p:spPr>
          <a:xfrm rot="-1652625">
            <a:off x="1451081" y="3462596"/>
            <a:ext cx="3430979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Type of fitness needed: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Power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Speed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Strength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Muscular Endurance</a:t>
            </a: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00" name="Google Shape;100;p14" descr="Image"/>
          <p:cNvPicPr preferRelativeResize="0"/>
          <p:nvPr/>
        </p:nvPicPr>
        <p:blipFill rotWithShape="1">
          <a:blip r:embed="rId6">
            <a:alphaModFix/>
          </a:blip>
          <a:srcRect t="10384" b="24264"/>
          <a:stretch/>
        </p:blipFill>
        <p:spPr>
          <a:xfrm>
            <a:off x="4440099" y="127322"/>
            <a:ext cx="4240914" cy="6002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oogle Shape;105;p15"/>
          <p:cNvGrpSpPr/>
          <p:nvPr/>
        </p:nvGrpSpPr>
        <p:grpSpPr>
          <a:xfrm>
            <a:off x="0" y="5738302"/>
            <a:ext cx="12191999" cy="1443789"/>
            <a:chOff x="0" y="5414211"/>
            <a:chExt cx="12191999" cy="1443789"/>
          </a:xfrm>
        </p:grpSpPr>
        <p:pic>
          <p:nvPicPr>
            <p:cNvPr id="106" name="Google Shape;106;p15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7" name="Google Shape;107;p15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8" name="Google Shape;108;p15"/>
          <p:cNvPicPr preferRelativeResize="0"/>
          <p:nvPr/>
        </p:nvPicPr>
        <p:blipFill rotWithShape="1">
          <a:blip r:embed="rId4">
            <a:alphaModFix/>
          </a:blip>
          <a:srcRect r="2355" b="64721"/>
          <a:stretch/>
        </p:blipFill>
        <p:spPr>
          <a:xfrm>
            <a:off x="246256" y="118520"/>
            <a:ext cx="7675127" cy="1988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72051" y="1760493"/>
            <a:ext cx="4796479" cy="319183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5"/>
          <p:cNvSpPr txBox="1"/>
          <p:nvPr/>
        </p:nvSpPr>
        <p:spPr>
          <a:xfrm rot="-1652625">
            <a:off x="702508" y="2680640"/>
            <a:ext cx="343097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Type of fitness needed: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Power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Speed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Strength</a:t>
            </a: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11" name="Google Shape;111;p15"/>
          <p:cNvPicPr preferRelativeResize="0"/>
          <p:nvPr/>
        </p:nvPicPr>
        <p:blipFill rotWithShape="1">
          <a:blip r:embed="rId6">
            <a:alphaModFix/>
          </a:blip>
          <a:srcRect l="774" t="11982" r="1626" b="33839"/>
          <a:stretch/>
        </p:blipFill>
        <p:spPr>
          <a:xfrm>
            <a:off x="3544003" y="1801763"/>
            <a:ext cx="2970394" cy="3571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/>
          <p:cNvPicPr preferRelativeResize="0"/>
          <p:nvPr/>
        </p:nvPicPr>
        <p:blipFill rotWithShape="1">
          <a:blip r:embed="rId4">
            <a:alphaModFix/>
          </a:blip>
          <a:srcRect t="84129"/>
          <a:stretch/>
        </p:blipFill>
        <p:spPr>
          <a:xfrm>
            <a:off x="61062" y="4925716"/>
            <a:ext cx="7860321" cy="894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Google Shape;117;p16"/>
          <p:cNvGrpSpPr/>
          <p:nvPr/>
        </p:nvGrpSpPr>
        <p:grpSpPr>
          <a:xfrm>
            <a:off x="0" y="5414211"/>
            <a:ext cx="12191999" cy="1443789"/>
            <a:chOff x="0" y="5414211"/>
            <a:chExt cx="12191999" cy="1443789"/>
          </a:xfrm>
        </p:grpSpPr>
        <p:pic>
          <p:nvPicPr>
            <p:cNvPr id="118" name="Google Shape;118;p16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9" name="Google Shape;119;p16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20" name="Google Shape;120;p16"/>
          <p:cNvPicPr preferRelativeResize="0"/>
          <p:nvPr/>
        </p:nvPicPr>
        <p:blipFill rotWithShape="1">
          <a:blip r:embed="rId4">
            <a:alphaModFix/>
          </a:blip>
          <a:srcRect b="69244"/>
          <a:stretch/>
        </p:blipFill>
        <p:spPr>
          <a:xfrm>
            <a:off x="310777" y="213983"/>
            <a:ext cx="7134225" cy="1558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056069" y="478662"/>
            <a:ext cx="3810000" cy="542925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6"/>
          <p:cNvSpPr txBox="1"/>
          <p:nvPr/>
        </p:nvSpPr>
        <p:spPr>
          <a:xfrm rot="-1652625">
            <a:off x="764461" y="2262500"/>
            <a:ext cx="343097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Type of fitness needed: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Power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Speed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Strength</a:t>
            </a: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23" name="Google Shape;123;p16"/>
          <p:cNvPicPr preferRelativeResize="0"/>
          <p:nvPr/>
        </p:nvPicPr>
        <p:blipFill rotWithShape="1">
          <a:blip r:embed="rId6">
            <a:alphaModFix/>
          </a:blip>
          <a:srcRect t="9789" b="19831"/>
          <a:stretch/>
        </p:blipFill>
        <p:spPr>
          <a:xfrm>
            <a:off x="5173884" y="1272090"/>
            <a:ext cx="2795420" cy="4261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6"/>
          <p:cNvPicPr preferRelativeResize="0"/>
          <p:nvPr/>
        </p:nvPicPr>
        <p:blipFill rotWithShape="1">
          <a:blip r:embed="rId4">
            <a:alphaModFix/>
          </a:blip>
          <a:srcRect t="84853"/>
          <a:stretch/>
        </p:blipFill>
        <p:spPr>
          <a:xfrm>
            <a:off x="1071989" y="4994885"/>
            <a:ext cx="7134225" cy="767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" name="Google Shape;129;p17"/>
          <p:cNvGrpSpPr/>
          <p:nvPr/>
        </p:nvGrpSpPr>
        <p:grpSpPr>
          <a:xfrm>
            <a:off x="0" y="5472085"/>
            <a:ext cx="12191999" cy="1443789"/>
            <a:chOff x="0" y="5414211"/>
            <a:chExt cx="12191999" cy="1443789"/>
          </a:xfrm>
        </p:grpSpPr>
        <p:pic>
          <p:nvPicPr>
            <p:cNvPr id="130" name="Google Shape;130;p17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1" name="Google Shape;131;p17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2" name="Google Shape;132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2298" y="329155"/>
            <a:ext cx="9153101" cy="5085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36976" y="2612562"/>
            <a:ext cx="3712437" cy="2098334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7"/>
          <p:cNvSpPr txBox="1"/>
          <p:nvPr/>
        </p:nvSpPr>
        <p:spPr>
          <a:xfrm rot="-1652625">
            <a:off x="9588494" y="409430"/>
            <a:ext cx="343097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Type of fitness needed: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Power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Speed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Strength</a:t>
            </a: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35" name="Google Shape;135;p17"/>
          <p:cNvPicPr preferRelativeResize="0"/>
          <p:nvPr/>
        </p:nvPicPr>
        <p:blipFill rotWithShape="1">
          <a:blip r:embed="rId6">
            <a:alphaModFix/>
          </a:blip>
          <a:srcRect l="1139" t="9114" r="-566" b="41021"/>
          <a:stretch/>
        </p:blipFill>
        <p:spPr>
          <a:xfrm>
            <a:off x="4673482" y="384435"/>
            <a:ext cx="4505241" cy="4893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oogle Shape;140;p18"/>
          <p:cNvGrpSpPr/>
          <p:nvPr/>
        </p:nvGrpSpPr>
        <p:grpSpPr>
          <a:xfrm>
            <a:off x="0" y="5553108"/>
            <a:ext cx="12191999" cy="1443789"/>
            <a:chOff x="0" y="5414211"/>
            <a:chExt cx="12191999" cy="1443789"/>
          </a:xfrm>
        </p:grpSpPr>
        <p:pic>
          <p:nvPicPr>
            <p:cNvPr id="141" name="Google Shape;141;p18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2" name="Google Shape;142;p18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43" name="Google Shape;143;p18"/>
          <p:cNvPicPr preferRelativeResize="0"/>
          <p:nvPr/>
        </p:nvPicPr>
        <p:blipFill rotWithShape="1">
          <a:blip r:embed="rId4">
            <a:alphaModFix/>
          </a:blip>
          <a:srcRect b="65459"/>
          <a:stretch/>
        </p:blipFill>
        <p:spPr>
          <a:xfrm>
            <a:off x="160899" y="219808"/>
            <a:ext cx="8929704" cy="1794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628" y="2137228"/>
            <a:ext cx="4824186" cy="3210276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8"/>
          <p:cNvSpPr txBox="1"/>
          <p:nvPr/>
        </p:nvSpPr>
        <p:spPr>
          <a:xfrm rot="-1652625">
            <a:off x="9173697" y="3785270"/>
            <a:ext cx="343097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Type of fitness needed: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Power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Speed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Strength</a:t>
            </a: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46" name="Google Shape;146;p18"/>
          <p:cNvPicPr preferRelativeResize="0"/>
          <p:nvPr/>
        </p:nvPicPr>
        <p:blipFill rotWithShape="1">
          <a:blip r:embed="rId6">
            <a:alphaModFix/>
          </a:blip>
          <a:srcRect l="773" t="22110" r="165" b="16961"/>
          <a:stretch/>
        </p:blipFill>
        <p:spPr>
          <a:xfrm>
            <a:off x="5452294" y="1953701"/>
            <a:ext cx="3136739" cy="41784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oogle Shape;151;p19"/>
          <p:cNvGrpSpPr/>
          <p:nvPr/>
        </p:nvGrpSpPr>
        <p:grpSpPr>
          <a:xfrm>
            <a:off x="1" y="5472084"/>
            <a:ext cx="12191999" cy="1443789"/>
            <a:chOff x="0" y="5414211"/>
            <a:chExt cx="12191999" cy="1443789"/>
          </a:xfrm>
        </p:grpSpPr>
        <p:pic>
          <p:nvPicPr>
            <p:cNvPr id="152" name="Google Shape;152;p19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3" name="Google Shape;153;p19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4" name="Google Shape;154;p19"/>
          <p:cNvPicPr preferRelativeResize="0"/>
          <p:nvPr/>
        </p:nvPicPr>
        <p:blipFill rotWithShape="1">
          <a:blip r:embed="rId4">
            <a:alphaModFix/>
          </a:blip>
          <a:srcRect b="71597"/>
          <a:stretch/>
        </p:blipFill>
        <p:spPr>
          <a:xfrm>
            <a:off x="152394" y="309984"/>
            <a:ext cx="9043567" cy="136834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9"/>
          <p:cNvSpPr txBox="1"/>
          <p:nvPr/>
        </p:nvSpPr>
        <p:spPr>
          <a:xfrm rot="-1652625">
            <a:off x="1875102" y="2594274"/>
            <a:ext cx="3430979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Type of fitness needed: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Power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Speed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Strength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Cardio vascular fitness</a:t>
            </a: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56" name="Google Shape;156;p19"/>
          <p:cNvPicPr preferRelativeResize="0"/>
          <p:nvPr/>
        </p:nvPicPr>
        <p:blipFill rotWithShape="1">
          <a:blip r:embed="rId5">
            <a:alphaModFix/>
          </a:blip>
          <a:srcRect t="10802" b="30802"/>
          <a:stretch/>
        </p:blipFill>
        <p:spPr>
          <a:xfrm>
            <a:off x="4578055" y="1678329"/>
            <a:ext cx="3166467" cy="4004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97075" y="2279075"/>
            <a:ext cx="5049069" cy="28369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2" name="Google Shape;162;p20"/>
          <p:cNvGrpSpPr/>
          <p:nvPr/>
        </p:nvGrpSpPr>
        <p:grpSpPr>
          <a:xfrm>
            <a:off x="0" y="5564682"/>
            <a:ext cx="12191999" cy="1443789"/>
            <a:chOff x="0" y="5414211"/>
            <a:chExt cx="12191999" cy="1443789"/>
          </a:xfrm>
        </p:grpSpPr>
        <p:pic>
          <p:nvPicPr>
            <p:cNvPr id="163" name="Google Shape;163;p20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20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5" name="Google Shape;165;p20"/>
          <p:cNvPicPr preferRelativeResize="0"/>
          <p:nvPr/>
        </p:nvPicPr>
        <p:blipFill rotWithShape="1">
          <a:blip r:embed="rId4">
            <a:alphaModFix/>
          </a:blip>
          <a:srcRect b="75473"/>
          <a:stretch/>
        </p:blipFill>
        <p:spPr>
          <a:xfrm>
            <a:off x="215338" y="327110"/>
            <a:ext cx="8281492" cy="1316495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20"/>
          <p:cNvSpPr txBox="1"/>
          <p:nvPr/>
        </p:nvSpPr>
        <p:spPr>
          <a:xfrm rot="-1652625">
            <a:off x="1490045" y="2395952"/>
            <a:ext cx="343097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Type of fitness needed: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Cardio Vascular fitness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Muscular endurance</a:t>
            </a:r>
            <a:endParaRPr/>
          </a:p>
        </p:txBody>
      </p:sp>
      <p:pic>
        <p:nvPicPr>
          <p:cNvPr id="167" name="Google Shape;167;p20"/>
          <p:cNvPicPr preferRelativeResize="0"/>
          <p:nvPr/>
        </p:nvPicPr>
        <p:blipFill rotWithShape="1">
          <a:blip r:embed="rId5">
            <a:alphaModFix/>
          </a:blip>
          <a:srcRect l="-365" t="11140" r="1626" b="22193"/>
          <a:stretch/>
        </p:blipFill>
        <p:spPr>
          <a:xfrm>
            <a:off x="3978992" y="1714576"/>
            <a:ext cx="3126525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01827" y="2141905"/>
            <a:ext cx="5222280" cy="29244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3" name="Google Shape;173;p21"/>
          <p:cNvGrpSpPr/>
          <p:nvPr/>
        </p:nvGrpSpPr>
        <p:grpSpPr>
          <a:xfrm>
            <a:off x="0" y="5564682"/>
            <a:ext cx="12191999" cy="1443789"/>
            <a:chOff x="0" y="5414211"/>
            <a:chExt cx="12191999" cy="1443789"/>
          </a:xfrm>
        </p:grpSpPr>
        <p:pic>
          <p:nvPicPr>
            <p:cNvPr id="174" name="Google Shape;174;p21"/>
            <p:cNvPicPr preferRelativeResize="0"/>
            <p:nvPr/>
          </p:nvPicPr>
          <p:blipFill rotWithShape="1">
            <a:blip r:embed="rId3">
              <a:alphaModFix/>
            </a:blip>
            <a:srcRect t="35088" b="39394"/>
            <a:stretch/>
          </p:blipFill>
          <p:spPr>
            <a:xfrm>
              <a:off x="0" y="5414211"/>
              <a:ext cx="10058400" cy="14437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5" name="Google Shape;175;p21"/>
            <p:cNvPicPr preferRelativeResize="0"/>
            <p:nvPr/>
          </p:nvPicPr>
          <p:blipFill rotWithShape="1">
            <a:blip r:embed="rId3">
              <a:alphaModFix/>
            </a:blip>
            <a:srcRect l="46730" t="35088" b="39394"/>
            <a:stretch/>
          </p:blipFill>
          <p:spPr>
            <a:xfrm>
              <a:off x="6833936" y="5414211"/>
              <a:ext cx="5358063" cy="144378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76" name="Google Shape;176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81037" y="124368"/>
            <a:ext cx="5631930" cy="6438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35163" y="4393030"/>
            <a:ext cx="2619375" cy="1743075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1"/>
          <p:cNvSpPr txBox="1"/>
          <p:nvPr/>
        </p:nvSpPr>
        <p:spPr>
          <a:xfrm>
            <a:off x="497746" y="2084706"/>
            <a:ext cx="3430979" cy="2862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Record yours for several reasons: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Impact"/>
              <a:buAutoNum type="arabicParenR"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Re do it to see of you get better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Impact"/>
              <a:buAutoNum type="arabicParenR"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Compare to previous results to motivate you to get better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Impact"/>
              <a:buAutoNum type="arabicParenR"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Compare to other people in your class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Impact"/>
              <a:buAutoNum type="arabicParenR"/>
            </a:pPr>
            <a:r>
              <a:rPr lang="en-GB" sz="18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Upload your results to Google Classroom</a:t>
            </a:r>
            <a:endParaRPr/>
          </a:p>
          <a:p>
            <a:pPr marL="342900" marR="0" lvl="0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179" name="Google Shape;179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314439" y="1816773"/>
            <a:ext cx="2877561" cy="241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Microsoft Office PowerPoint</Application>
  <PresentationFormat>Widescreen</PresentationFormat>
  <Paragraphs>38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Impact</vt:lpstr>
      <vt:lpstr>Office Theme</vt:lpstr>
      <vt:lpstr>Athletics at home – May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Athletics at home – May 2020</dc:title>
  <dc:creator>Mark Reed</dc:creator>
  <cp:lastModifiedBy>Mark Reed</cp:lastModifiedBy>
  <cp:revision>1</cp:revision>
  <dcterms:modified xsi:type="dcterms:W3CDTF">2020-06-17T13:47:03Z</dcterms:modified>
</cp:coreProperties>
</file>